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72" r:id="rId3"/>
    <p:sldId id="316" r:id="rId4"/>
    <p:sldId id="273" r:id="rId5"/>
    <p:sldId id="306" r:id="rId6"/>
    <p:sldId id="317" r:id="rId7"/>
    <p:sldId id="305" r:id="rId8"/>
    <p:sldId id="265" r:id="rId9"/>
    <p:sldId id="260" r:id="rId10"/>
    <p:sldId id="309" r:id="rId11"/>
    <p:sldId id="289" r:id="rId12"/>
    <p:sldId id="313" r:id="rId13"/>
    <p:sldId id="314" r:id="rId14"/>
    <p:sldId id="291" r:id="rId15"/>
    <p:sldId id="320" r:id="rId16"/>
    <p:sldId id="312" r:id="rId17"/>
    <p:sldId id="293" r:id="rId18"/>
    <p:sldId id="292" r:id="rId19"/>
    <p:sldId id="294" r:id="rId20"/>
    <p:sldId id="296" r:id="rId21"/>
    <p:sldId id="297" r:id="rId22"/>
    <p:sldId id="298" r:id="rId23"/>
    <p:sldId id="299" r:id="rId24"/>
    <p:sldId id="301" r:id="rId26"/>
    <p:sldId id="302" r:id="rId27"/>
    <p:sldId id="304" r:id="rId28"/>
    <p:sldId id="303" r:id="rId29"/>
    <p:sldId id="277" r:id="rId30"/>
    <p:sldId id="284" r:id="rId31"/>
    <p:sldId id="274" r:id="rId32"/>
    <p:sldId id="290" r:id="rId33"/>
    <p:sldId id="283" r:id="rId34"/>
    <p:sldId id="267" r:id="rId35"/>
    <p:sldId id="268" r:id="rId36"/>
    <p:sldId id="269" r:id="rId37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8" userDrawn="1">
          <p15:clr>
            <a:srgbClr val="A4A3A4"/>
          </p15:clr>
        </p15:guide>
        <p15:guide id="2" pos="38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847"/>
    <a:srgbClr val="C5C7CD"/>
    <a:srgbClr val="F9E1FF"/>
    <a:srgbClr val="E6B1C5"/>
    <a:srgbClr val="FFFDEA"/>
    <a:srgbClr val="FBECFF"/>
    <a:srgbClr val="B6C7EA"/>
    <a:srgbClr val="E997B6"/>
    <a:srgbClr val="0F1645"/>
    <a:srgbClr val="7DD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1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325" y="322"/>
      </p:cViewPr>
      <p:guideLst>
        <p:guide orient="horz" pos="2008"/>
        <p:guide pos="3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17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image" Target="../media/image3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hyperlink" Target="https://gitlab.igem.org/2022/epfl" TargetMode="External"/><Relationship Id="rId1" Type="http://schemas.openxmlformats.org/officeDocument/2006/relationships/hyperlink" Target="https://creativecommons.org/licenses/by/4.0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.xml"/><Relationship Id="rId7" Type="http://schemas.openxmlformats.org/officeDocument/2006/relationships/image" Target="../media/image8.png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8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6.xml"/><Relationship Id="rId14" Type="http://schemas.openxmlformats.org/officeDocument/2006/relationships/image" Target="../media/image7.png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-164465" y="869315"/>
            <a:ext cx="12135485" cy="5384165"/>
          </a:xfrm>
          <a:prstGeom prst="rect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31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  <a:endParaRPr lang="en-US" altLang="zh-CN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 descr="徽章最终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355" y="-61595"/>
            <a:ext cx="1017270" cy="930910"/>
          </a:xfrm>
          <a:prstGeom prst="rect">
            <a:avLst/>
          </a:prstGeom>
        </p:spPr>
      </p:pic>
      <p:sp>
        <p:nvSpPr>
          <p:cNvPr id="2" name="任意多边形: 形状 1"/>
          <p:cNvSpPr/>
          <p:nvPr/>
        </p:nvSpPr>
        <p:spPr>
          <a:xfrm>
            <a:off x="-561340" y="1303655"/>
            <a:ext cx="13321030" cy="3469640"/>
          </a:xfrm>
          <a:custGeom>
            <a:avLst/>
            <a:gdLst>
              <a:gd name="connsiteX0" fmla="*/ 202788 w 13483357"/>
              <a:gd name="connsiteY0" fmla="*/ 580866 h 3773226"/>
              <a:gd name="connsiteX1" fmla="*/ 1598969 w 13483357"/>
              <a:gd name="connsiteY1" fmla="*/ 207240 h 3773226"/>
              <a:gd name="connsiteX2" fmla="*/ 3850556 w 13483357"/>
              <a:gd name="connsiteY2" fmla="*/ 689021 h 3773226"/>
              <a:gd name="connsiteX3" fmla="*/ 5915330 w 13483357"/>
              <a:gd name="connsiteY3" fmla="*/ 276066 h 3773226"/>
              <a:gd name="connsiteX4" fmla="*/ 9474607 w 13483357"/>
              <a:gd name="connsiteY4" fmla="*/ 630027 h 3773226"/>
              <a:gd name="connsiteX5" fmla="*/ 12601265 w 13483357"/>
              <a:gd name="connsiteY5" fmla="*/ 266234 h 3773226"/>
              <a:gd name="connsiteX6" fmla="*/ 12965059 w 13483357"/>
              <a:gd name="connsiteY6" fmla="*/ 226905 h 3773226"/>
              <a:gd name="connsiteX7" fmla="*/ 13191201 w 13483357"/>
              <a:gd name="connsiteY7" fmla="*/ 3265073 h 3773226"/>
              <a:gd name="connsiteX8" fmla="*/ 8579872 w 13483357"/>
              <a:gd name="connsiteY8" fmla="*/ 3304402 h 3773226"/>
              <a:gd name="connsiteX9" fmla="*/ 6770736 w 13483357"/>
              <a:gd name="connsiteY9" fmla="*/ 3697692 h 3773226"/>
              <a:gd name="connsiteX10" fmla="*/ 3496594 w 13483357"/>
              <a:gd name="connsiteY10" fmla="*/ 3727189 h 3773226"/>
              <a:gd name="connsiteX11" fmla="*/ 1382659 w 13483357"/>
              <a:gd name="connsiteY11" fmla="*/ 3196247 h 3773226"/>
              <a:gd name="connsiteX12" fmla="*/ 133962 w 13483357"/>
              <a:gd name="connsiteY12" fmla="*/ 3107756 h 3773226"/>
              <a:gd name="connsiteX13" fmla="*/ 202788 w 13483357"/>
              <a:gd name="connsiteY13" fmla="*/ 580866 h 377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483357" h="3773226">
                <a:moveTo>
                  <a:pt x="202788" y="580866"/>
                </a:moveTo>
                <a:cubicBezTo>
                  <a:pt x="446956" y="97447"/>
                  <a:pt x="991008" y="189214"/>
                  <a:pt x="1598969" y="207240"/>
                </a:cubicBezTo>
                <a:cubicBezTo>
                  <a:pt x="2206930" y="225266"/>
                  <a:pt x="3131163" y="677550"/>
                  <a:pt x="3850556" y="689021"/>
                </a:cubicBezTo>
                <a:cubicBezTo>
                  <a:pt x="4569949" y="700492"/>
                  <a:pt x="4977988" y="285898"/>
                  <a:pt x="5915330" y="276066"/>
                </a:cubicBezTo>
                <a:cubicBezTo>
                  <a:pt x="6852672" y="266234"/>
                  <a:pt x="8360285" y="631666"/>
                  <a:pt x="9474607" y="630027"/>
                </a:cubicBezTo>
                <a:cubicBezTo>
                  <a:pt x="10588929" y="628388"/>
                  <a:pt x="12601265" y="266234"/>
                  <a:pt x="12601265" y="266234"/>
                </a:cubicBezTo>
                <a:cubicBezTo>
                  <a:pt x="13183007" y="199047"/>
                  <a:pt x="12866736" y="-272901"/>
                  <a:pt x="12965059" y="226905"/>
                </a:cubicBezTo>
                <a:cubicBezTo>
                  <a:pt x="13063382" y="726711"/>
                  <a:pt x="13922066" y="2752157"/>
                  <a:pt x="13191201" y="3265073"/>
                </a:cubicBezTo>
                <a:cubicBezTo>
                  <a:pt x="12460336" y="3777989"/>
                  <a:pt x="9649949" y="3232299"/>
                  <a:pt x="8579872" y="3304402"/>
                </a:cubicBezTo>
                <a:cubicBezTo>
                  <a:pt x="7509795" y="3376505"/>
                  <a:pt x="7617949" y="3627228"/>
                  <a:pt x="6770736" y="3697692"/>
                </a:cubicBezTo>
                <a:cubicBezTo>
                  <a:pt x="5923523" y="3768156"/>
                  <a:pt x="4394607" y="3810763"/>
                  <a:pt x="3496594" y="3727189"/>
                </a:cubicBezTo>
                <a:cubicBezTo>
                  <a:pt x="2598581" y="3643615"/>
                  <a:pt x="1943098" y="3299486"/>
                  <a:pt x="1382659" y="3196247"/>
                </a:cubicBezTo>
                <a:cubicBezTo>
                  <a:pt x="822220" y="3093008"/>
                  <a:pt x="333885" y="3540375"/>
                  <a:pt x="133962" y="3107756"/>
                </a:cubicBezTo>
                <a:cubicBezTo>
                  <a:pt x="-65961" y="2675137"/>
                  <a:pt x="-41380" y="1064285"/>
                  <a:pt x="202788" y="58086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112770" y="5274310"/>
            <a:ext cx="53562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rgbClr val="FFFDEA"/>
                </a:solidFill>
                <a:latin typeface="Noto Serif SC Black" panose="02020200000000000000" charset="-122"/>
                <a:ea typeface="Noto Serif SC Black" panose="02020200000000000000" charset="-122"/>
              </a:rPr>
              <a:t>Let’s start the journey!</a:t>
            </a:r>
            <a:endParaRPr lang="en-US" altLang="zh-CN" sz="3200">
              <a:solidFill>
                <a:srgbClr val="FFFDEA"/>
              </a:solidFill>
              <a:latin typeface="Noto Serif SC Black" panose="02020200000000000000" charset="-122"/>
              <a:ea typeface="Noto Serif SC Black" panose="02020200000000000000" charset="-122"/>
            </a:endParaRPr>
          </a:p>
        </p:txBody>
      </p:sp>
      <p:pic>
        <p:nvPicPr>
          <p:cNvPr id="20" name="图片 19"/>
          <p:cNvPicPr/>
          <p:nvPr/>
        </p:nvPicPr>
        <p:blipFill>
          <a:blip r:embed="rId2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68206" r="23782" b="25682"/>
          <a:stretch>
            <a:fillRect/>
          </a:stretch>
        </p:blipFill>
        <p:spPr>
          <a:xfrm>
            <a:off x="3034665" y="3935730"/>
            <a:ext cx="3041650" cy="6356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任意多边形 30"/>
          <p:cNvSpPr/>
          <p:nvPr/>
        </p:nvSpPr>
        <p:spPr>
          <a:xfrm>
            <a:off x="2020570" y="2170430"/>
            <a:ext cx="1092200" cy="156781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288" h="3651">
                <a:moveTo>
                  <a:pt x="1" y="1825"/>
                </a:moveTo>
                <a:lnTo>
                  <a:pt x="1" y="1776"/>
                </a:lnTo>
                <a:lnTo>
                  <a:pt x="0" y="1729"/>
                </a:lnTo>
                <a:cubicBezTo>
                  <a:pt x="-22" y="749"/>
                  <a:pt x="1044" y="-22"/>
                  <a:pt x="1745" y="0"/>
                </a:cubicBezTo>
                <a:lnTo>
                  <a:pt x="1784" y="0"/>
                </a:lnTo>
                <a:lnTo>
                  <a:pt x="1827" y="1"/>
                </a:lnTo>
                <a:lnTo>
                  <a:pt x="1835" y="1"/>
                </a:lnTo>
                <a:lnTo>
                  <a:pt x="1842" y="1"/>
                </a:lnTo>
                <a:lnTo>
                  <a:pt x="1850" y="1"/>
                </a:lnTo>
                <a:lnTo>
                  <a:pt x="1858" y="1"/>
                </a:lnTo>
                <a:cubicBezTo>
                  <a:pt x="2014" y="0"/>
                  <a:pt x="2246" y="45"/>
                  <a:pt x="2288" y="60"/>
                </a:cubicBezTo>
                <a:lnTo>
                  <a:pt x="2288" y="1197"/>
                </a:lnTo>
                <a:lnTo>
                  <a:pt x="1432" y="1197"/>
                </a:lnTo>
                <a:lnTo>
                  <a:pt x="1432" y="1433"/>
                </a:lnTo>
                <a:lnTo>
                  <a:pt x="2154" y="1433"/>
                </a:lnTo>
                <a:lnTo>
                  <a:pt x="2154" y="2106"/>
                </a:lnTo>
                <a:lnTo>
                  <a:pt x="1432" y="2106"/>
                </a:lnTo>
                <a:lnTo>
                  <a:pt x="1432" y="2342"/>
                </a:lnTo>
                <a:lnTo>
                  <a:pt x="2288" y="2342"/>
                </a:lnTo>
                <a:lnTo>
                  <a:pt x="2288" y="3590"/>
                </a:lnTo>
                <a:cubicBezTo>
                  <a:pt x="2167" y="3629"/>
                  <a:pt x="1925" y="3650"/>
                  <a:pt x="1853" y="3649"/>
                </a:cubicBezTo>
                <a:lnTo>
                  <a:pt x="1849" y="3649"/>
                </a:lnTo>
                <a:cubicBezTo>
                  <a:pt x="1840" y="3649"/>
                  <a:pt x="1828" y="3649"/>
                  <a:pt x="1827" y="3649"/>
                </a:cubicBezTo>
                <a:lnTo>
                  <a:pt x="1779" y="3649"/>
                </a:lnTo>
                <a:lnTo>
                  <a:pt x="1731" y="3650"/>
                </a:lnTo>
                <a:cubicBezTo>
                  <a:pt x="751" y="3672"/>
                  <a:pt x="-22" y="2608"/>
                  <a:pt x="0" y="1907"/>
                </a:cubicBezTo>
                <a:lnTo>
                  <a:pt x="1" y="1869"/>
                </a:lnTo>
                <a:lnTo>
                  <a:pt x="1" y="1825"/>
                </a:lnTo>
                <a:close/>
              </a:path>
            </a:pathLst>
          </a:custGeom>
          <a:solidFill>
            <a:srgbClr val="F9E1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943100" y="2260600"/>
            <a:ext cx="1092200" cy="156781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3cd4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cd4">
                <a:pos x="ir" y="it"/>
              </a:cxn>
            </a:cxnLst>
            <a:rect l="l" t="t" r="r" b="b"/>
            <a:pathLst>
              <a:path w="2288" h="3651">
                <a:moveTo>
                  <a:pt x="1" y="1825"/>
                </a:moveTo>
                <a:lnTo>
                  <a:pt x="1" y="1776"/>
                </a:lnTo>
                <a:lnTo>
                  <a:pt x="0" y="1729"/>
                </a:lnTo>
                <a:cubicBezTo>
                  <a:pt x="-22" y="749"/>
                  <a:pt x="1044" y="-22"/>
                  <a:pt x="1745" y="0"/>
                </a:cubicBezTo>
                <a:lnTo>
                  <a:pt x="1784" y="0"/>
                </a:lnTo>
                <a:lnTo>
                  <a:pt x="1827" y="1"/>
                </a:lnTo>
                <a:lnTo>
                  <a:pt x="1835" y="1"/>
                </a:lnTo>
                <a:lnTo>
                  <a:pt x="1842" y="1"/>
                </a:lnTo>
                <a:lnTo>
                  <a:pt x="1850" y="1"/>
                </a:lnTo>
                <a:lnTo>
                  <a:pt x="1858" y="1"/>
                </a:lnTo>
                <a:cubicBezTo>
                  <a:pt x="2014" y="0"/>
                  <a:pt x="2246" y="45"/>
                  <a:pt x="2288" y="60"/>
                </a:cubicBezTo>
                <a:lnTo>
                  <a:pt x="2288" y="1197"/>
                </a:lnTo>
                <a:lnTo>
                  <a:pt x="1432" y="1197"/>
                </a:lnTo>
                <a:lnTo>
                  <a:pt x="1432" y="1433"/>
                </a:lnTo>
                <a:lnTo>
                  <a:pt x="2154" y="1433"/>
                </a:lnTo>
                <a:lnTo>
                  <a:pt x="2154" y="2106"/>
                </a:lnTo>
                <a:lnTo>
                  <a:pt x="1432" y="2106"/>
                </a:lnTo>
                <a:lnTo>
                  <a:pt x="1432" y="2342"/>
                </a:lnTo>
                <a:lnTo>
                  <a:pt x="2288" y="2342"/>
                </a:lnTo>
                <a:lnTo>
                  <a:pt x="2288" y="3590"/>
                </a:lnTo>
                <a:cubicBezTo>
                  <a:pt x="2167" y="3629"/>
                  <a:pt x="1925" y="3650"/>
                  <a:pt x="1853" y="3649"/>
                </a:cubicBezTo>
                <a:lnTo>
                  <a:pt x="1849" y="3649"/>
                </a:lnTo>
                <a:cubicBezTo>
                  <a:pt x="1840" y="3649"/>
                  <a:pt x="1828" y="3649"/>
                  <a:pt x="1827" y="3649"/>
                </a:cubicBezTo>
                <a:lnTo>
                  <a:pt x="1779" y="3649"/>
                </a:lnTo>
                <a:lnTo>
                  <a:pt x="1731" y="3650"/>
                </a:lnTo>
                <a:cubicBezTo>
                  <a:pt x="751" y="3672"/>
                  <a:pt x="-22" y="2608"/>
                  <a:pt x="0" y="1907"/>
                </a:cubicBezTo>
                <a:lnTo>
                  <a:pt x="1" y="1869"/>
                </a:lnTo>
                <a:lnTo>
                  <a:pt x="1" y="1825"/>
                </a:lnTo>
                <a:close/>
              </a:path>
            </a:pathLst>
          </a:custGeom>
          <a:solidFill>
            <a:srgbClr val="FFFDE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 rot="0">
            <a:off x="3516630" y="1732915"/>
            <a:ext cx="1292225" cy="1819275"/>
            <a:chOff x="5439" y="3076"/>
            <a:chExt cx="2706" cy="4234"/>
          </a:xfrm>
          <a:solidFill>
            <a:srgbClr val="F9E1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7" name="组合 36"/>
            <p:cNvGrpSpPr/>
            <p:nvPr/>
          </p:nvGrpSpPr>
          <p:grpSpPr>
            <a:xfrm>
              <a:off x="5439" y="4036"/>
              <a:ext cx="2706" cy="3274"/>
              <a:chOff x="3165" y="7311"/>
              <a:chExt cx="2706" cy="3274"/>
            </a:xfrm>
            <a:grpFill/>
          </p:grpSpPr>
          <p:sp>
            <p:nvSpPr>
              <p:cNvPr id="33" name="矩形 32"/>
              <p:cNvSpPr/>
              <p:nvPr/>
            </p:nvSpPr>
            <p:spPr>
              <a:xfrm>
                <a:off x="3165" y="7311"/>
                <a:ext cx="886" cy="32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051" y="7311"/>
                <a:ext cx="1820" cy="327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20" h="3275">
                    <a:moveTo>
                      <a:pt x="1114" y="1006"/>
                    </a:moveTo>
                    <a:lnTo>
                      <a:pt x="1114" y="1010"/>
                    </a:lnTo>
                    <a:lnTo>
                      <a:pt x="1050" y="930"/>
                    </a:lnTo>
                    <a:lnTo>
                      <a:pt x="259" y="0"/>
                    </a:lnTo>
                    <a:lnTo>
                      <a:pt x="0" y="0"/>
                    </a:lnTo>
                    <a:lnTo>
                      <a:pt x="0" y="3275"/>
                    </a:lnTo>
                    <a:lnTo>
                      <a:pt x="1820" y="3275"/>
                    </a:lnTo>
                    <a:lnTo>
                      <a:pt x="1820" y="0"/>
                    </a:lnTo>
                    <a:lnTo>
                      <a:pt x="1115" y="0"/>
                    </a:lnTo>
                    <a:lnTo>
                      <a:pt x="1115" y="1007"/>
                    </a:lnTo>
                    <a:lnTo>
                      <a:pt x="1114" y="10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/>
              </a:p>
            </p:txBody>
          </p:sp>
        </p:grpSp>
        <p:sp>
          <p:nvSpPr>
            <p:cNvPr id="43" name="椭圆 42"/>
            <p:cNvSpPr/>
            <p:nvPr/>
          </p:nvSpPr>
          <p:spPr>
            <a:xfrm>
              <a:off x="5439" y="3076"/>
              <a:ext cx="935" cy="9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0">
            <a:off x="3414395" y="1795145"/>
            <a:ext cx="1292225" cy="1819275"/>
            <a:chOff x="5619" y="3142"/>
            <a:chExt cx="2706" cy="423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矩形 22"/>
            <p:cNvSpPr/>
            <p:nvPr/>
          </p:nvSpPr>
          <p:spPr>
            <a:xfrm>
              <a:off x="5619" y="4102"/>
              <a:ext cx="886" cy="3275"/>
            </a:xfrm>
            <a:prstGeom prst="rect">
              <a:avLst/>
            </a:prstGeom>
            <a:solidFill>
              <a:srgbClr val="E9B1C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505" y="4102"/>
              <a:ext cx="1820" cy="32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20" h="3275">
                  <a:moveTo>
                    <a:pt x="1114" y="0"/>
                  </a:moveTo>
                  <a:lnTo>
                    <a:pt x="1114" y="1010"/>
                  </a:lnTo>
                  <a:lnTo>
                    <a:pt x="1114" y="1009"/>
                  </a:lnTo>
                  <a:lnTo>
                    <a:pt x="1114" y="1026"/>
                  </a:lnTo>
                  <a:lnTo>
                    <a:pt x="696" y="495"/>
                  </a:lnTo>
                  <a:lnTo>
                    <a:pt x="294" y="0"/>
                  </a:lnTo>
                  <a:lnTo>
                    <a:pt x="0" y="0"/>
                  </a:lnTo>
                  <a:lnTo>
                    <a:pt x="0" y="3275"/>
                  </a:lnTo>
                  <a:lnTo>
                    <a:pt x="1820" y="3275"/>
                  </a:lnTo>
                  <a:lnTo>
                    <a:pt x="1820" y="0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8" name="直角三角形 27"/>
            <p:cNvSpPr/>
            <p:nvPr/>
          </p:nvSpPr>
          <p:spPr>
            <a:xfrm>
              <a:off x="6505" y="6219"/>
              <a:ext cx="1114" cy="1158"/>
            </a:xfrm>
            <a:prstGeom prst="rtTriangle">
              <a:avLst/>
            </a:prstGeom>
            <a:solidFill>
              <a:srgbClr val="0F164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620" y="3142"/>
              <a:ext cx="935" cy="960"/>
            </a:xfrm>
            <a:prstGeom prst="ellipse">
              <a:avLst/>
            </a:prstGeom>
            <a:solidFill>
              <a:srgbClr val="E997B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 rot="0">
            <a:off x="5198110" y="2280920"/>
            <a:ext cx="1224280" cy="1667510"/>
            <a:chOff x="13698" y="4123"/>
            <a:chExt cx="2564" cy="3882"/>
          </a:xfrm>
          <a:solidFill>
            <a:srgbClr val="F9E1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5" name="任意多边形 54"/>
            <p:cNvSpPr/>
            <p:nvPr/>
          </p:nvSpPr>
          <p:spPr>
            <a:xfrm>
              <a:off x="13698" y="6328"/>
              <a:ext cx="2564" cy="1677"/>
            </a:xfrm>
            <a:custGeom>
              <a:avLst/>
              <a:gdLst>
                <a:gd name="adj" fmla="val 51910"/>
                <a:gd name="maxAdj" fmla="*/ 50000 w ss"/>
                <a:gd name="a" fmla="pin 0 adj maxAdj"/>
                <a:gd name="x1" fmla="*/ ss a 200000"/>
                <a:gd name="x2" fmla="*/ ss a 100000"/>
                <a:gd name="x3" fmla="+- r 0 x2"/>
                <a:gd name="x4" fmla="+- r 0 x1"/>
                <a:gd name="il" fmla="*/ wd3 a maxAdj"/>
                <a:gd name="it" fmla="*/ hd3 a maxAdj"/>
                <a:gd name="ir" fmla="+- r 0 il"/>
              </a:gdLst>
              <a:ahLst/>
              <a:cxnLst>
                <a:cxn ang="3">
                  <a:pos x="hc" y="t"/>
                </a:cxn>
                <a:cxn ang="cd2">
                  <a:pos x="x1" y="vc"/>
                </a:cxn>
                <a:cxn ang="cd4">
                  <a:pos x="hc" y="b"/>
                </a:cxn>
                <a:cxn ang="0">
                  <a:pos x="x4" y="vc"/>
                </a:cxn>
              </a:cxnLst>
              <a:rect l="l" t="t" r="r" b="b"/>
              <a:pathLst>
                <a:path w="2564" h="1677">
                  <a:moveTo>
                    <a:pt x="0" y="0"/>
                  </a:moveTo>
                  <a:lnTo>
                    <a:pt x="1693" y="0"/>
                  </a:lnTo>
                  <a:lnTo>
                    <a:pt x="2564" y="1677"/>
                  </a:lnTo>
                  <a:lnTo>
                    <a:pt x="0" y="167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13698" y="4123"/>
              <a:ext cx="2304" cy="2507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305" h="2510">
                  <a:moveTo>
                    <a:pt x="0" y="210"/>
                  </a:moveTo>
                  <a:cubicBezTo>
                    <a:pt x="182" y="89"/>
                    <a:pt x="595" y="-13"/>
                    <a:pt x="822" y="0"/>
                  </a:cubicBezTo>
                  <a:cubicBezTo>
                    <a:pt x="1654" y="-22"/>
                    <a:pt x="2324" y="623"/>
                    <a:pt x="2304" y="1254"/>
                  </a:cubicBezTo>
                  <a:cubicBezTo>
                    <a:pt x="2330" y="1957"/>
                    <a:pt x="1568" y="2524"/>
                    <a:pt x="822" y="2507"/>
                  </a:cubicBezTo>
                  <a:cubicBezTo>
                    <a:pt x="525" y="2524"/>
                    <a:pt x="136" y="2384"/>
                    <a:pt x="0" y="2297"/>
                  </a:cubicBez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7" name="直角三角形 56"/>
            <p:cNvSpPr/>
            <p:nvPr/>
          </p:nvSpPr>
          <p:spPr>
            <a:xfrm>
              <a:off x="13699" y="6329"/>
              <a:ext cx="1578" cy="167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0">
            <a:off x="5061585" y="2346325"/>
            <a:ext cx="1224280" cy="1667510"/>
            <a:chOff x="13698" y="4123"/>
            <a:chExt cx="2564" cy="388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5" name="任意多边形 44"/>
            <p:cNvSpPr/>
            <p:nvPr/>
          </p:nvSpPr>
          <p:spPr>
            <a:xfrm>
              <a:off x="13698" y="6328"/>
              <a:ext cx="2564" cy="1677"/>
            </a:xfrm>
            <a:custGeom>
              <a:avLst/>
              <a:gdLst>
                <a:gd name="adj" fmla="val 51910"/>
                <a:gd name="maxAdj" fmla="*/ 50000 w ss"/>
                <a:gd name="a" fmla="pin 0 adj maxAdj"/>
                <a:gd name="x1" fmla="*/ ss a 200000"/>
                <a:gd name="x2" fmla="*/ ss a 100000"/>
                <a:gd name="x3" fmla="+- r 0 x2"/>
                <a:gd name="x4" fmla="+- r 0 x1"/>
                <a:gd name="il" fmla="*/ wd3 a maxAdj"/>
                <a:gd name="it" fmla="*/ hd3 a maxAdj"/>
                <a:gd name="ir" fmla="+- r 0 il"/>
              </a:gdLst>
              <a:ahLst/>
              <a:cxnLst>
                <a:cxn ang="3cd4">
                  <a:pos x="hc" y="t"/>
                </a:cxn>
                <a:cxn ang="cd2">
                  <a:pos x="x1" y="vc"/>
                </a:cxn>
                <a:cxn ang="cd4">
                  <a:pos x="hc" y="b"/>
                </a:cxn>
                <a:cxn ang="0">
                  <a:pos x="x4" y="vc"/>
                </a:cxn>
              </a:cxnLst>
              <a:rect l="l" t="t" r="r" b="b"/>
              <a:pathLst>
                <a:path w="2564" h="1677">
                  <a:moveTo>
                    <a:pt x="0" y="0"/>
                  </a:moveTo>
                  <a:lnTo>
                    <a:pt x="1693" y="0"/>
                  </a:lnTo>
                  <a:lnTo>
                    <a:pt x="2564" y="1677"/>
                  </a:lnTo>
                  <a:lnTo>
                    <a:pt x="0" y="1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97B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13698" y="4123"/>
              <a:ext cx="2304" cy="2507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cd4">
                  <a:pos x="hc" y="t"/>
                </a:cxn>
                <a:cxn ang="3cd4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cd4">
                  <a:pos x="ir" y="it"/>
                </a:cxn>
              </a:cxnLst>
              <a:rect l="l" t="t" r="r" b="b"/>
              <a:pathLst>
                <a:path w="2305" h="2510">
                  <a:moveTo>
                    <a:pt x="0" y="210"/>
                  </a:moveTo>
                  <a:cubicBezTo>
                    <a:pt x="182" y="89"/>
                    <a:pt x="595" y="-13"/>
                    <a:pt x="822" y="0"/>
                  </a:cubicBezTo>
                  <a:cubicBezTo>
                    <a:pt x="1654" y="-22"/>
                    <a:pt x="2324" y="623"/>
                    <a:pt x="2304" y="1254"/>
                  </a:cubicBezTo>
                  <a:cubicBezTo>
                    <a:pt x="2330" y="1957"/>
                    <a:pt x="1568" y="2524"/>
                    <a:pt x="822" y="2507"/>
                  </a:cubicBezTo>
                  <a:cubicBezTo>
                    <a:pt x="525" y="2524"/>
                    <a:pt x="136" y="2384"/>
                    <a:pt x="0" y="2297"/>
                  </a:cubicBezTo>
                  <a:lnTo>
                    <a:pt x="0" y="210"/>
                  </a:lnTo>
                  <a:close/>
                </a:path>
              </a:pathLst>
            </a:custGeom>
            <a:solidFill>
              <a:srgbClr val="E997B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0" name="直角三角形 49"/>
            <p:cNvSpPr/>
            <p:nvPr/>
          </p:nvSpPr>
          <p:spPr>
            <a:xfrm>
              <a:off x="13699" y="6329"/>
              <a:ext cx="1578" cy="1676"/>
            </a:xfrm>
            <a:prstGeom prst="rtTriangle">
              <a:avLst/>
            </a:prstGeom>
            <a:solidFill>
              <a:srgbClr val="0F164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 rot="0">
            <a:off x="7871460" y="2133600"/>
            <a:ext cx="1454785" cy="1838960"/>
            <a:chOff x="12561" y="3814"/>
            <a:chExt cx="3048" cy="4280"/>
          </a:xfrm>
          <a:solidFill>
            <a:srgbClr val="F9E1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5" name="直角三角形 64"/>
            <p:cNvSpPr/>
            <p:nvPr/>
          </p:nvSpPr>
          <p:spPr>
            <a:xfrm flipV="1">
              <a:off x="13483" y="4990"/>
              <a:ext cx="1272" cy="31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12561" y="3814"/>
              <a:ext cx="3048" cy="4280"/>
              <a:chOff x="12561" y="3814"/>
              <a:chExt cx="3048" cy="4280"/>
            </a:xfrm>
            <a:grpFill/>
          </p:grpSpPr>
          <p:sp>
            <p:nvSpPr>
              <p:cNvPr id="67" name="矩形 66"/>
              <p:cNvSpPr/>
              <p:nvPr/>
            </p:nvSpPr>
            <p:spPr>
              <a:xfrm>
                <a:off x="12561" y="3814"/>
                <a:ext cx="3048" cy="11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" name="直角三角形 67"/>
              <p:cNvSpPr/>
              <p:nvPr/>
            </p:nvSpPr>
            <p:spPr>
              <a:xfrm rot="10800000" flipV="1">
                <a:off x="13483" y="4990"/>
                <a:ext cx="1272" cy="310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 rot="0">
            <a:off x="7800975" y="2207260"/>
            <a:ext cx="1454785" cy="1838960"/>
            <a:chOff x="12561" y="3814"/>
            <a:chExt cx="3048" cy="42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0" name="直角三角形 59"/>
            <p:cNvSpPr/>
            <p:nvPr/>
          </p:nvSpPr>
          <p:spPr>
            <a:xfrm flipV="1">
              <a:off x="13483" y="4990"/>
              <a:ext cx="1272" cy="3104"/>
            </a:xfrm>
            <a:prstGeom prst="rtTriangle">
              <a:avLst/>
            </a:prstGeom>
            <a:solidFill>
              <a:srgbClr val="FFFDE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2561" y="3814"/>
              <a:ext cx="3048" cy="4280"/>
              <a:chOff x="12561" y="3814"/>
              <a:chExt cx="3048" cy="428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12561" y="3814"/>
                <a:ext cx="3048" cy="1176"/>
              </a:xfrm>
              <a:prstGeom prst="rect">
                <a:avLst/>
              </a:prstGeom>
              <a:solidFill>
                <a:srgbClr val="B6C7E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直角三角形 60"/>
              <p:cNvSpPr/>
              <p:nvPr/>
            </p:nvSpPr>
            <p:spPr>
              <a:xfrm rot="10800000" flipV="1">
                <a:off x="13483" y="4990"/>
                <a:ext cx="1272" cy="3104"/>
              </a:xfrm>
              <a:prstGeom prst="rtTriangle">
                <a:avLst/>
              </a:prstGeom>
              <a:solidFill>
                <a:srgbClr val="E997B6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 rot="0">
            <a:off x="9290685" y="2135505"/>
            <a:ext cx="2011680" cy="1744980"/>
            <a:chOff x="15220" y="4071"/>
            <a:chExt cx="4274" cy="4062"/>
          </a:xfrm>
          <a:solidFill>
            <a:srgbClr val="F9E1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3" name="任意多边形 82"/>
            <p:cNvSpPr/>
            <p:nvPr/>
          </p:nvSpPr>
          <p:spPr>
            <a:xfrm>
              <a:off x="15220" y="4071"/>
              <a:ext cx="2170" cy="406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669" h="5162">
                  <a:moveTo>
                    <a:pt x="0" y="2580"/>
                  </a:moveTo>
                  <a:cubicBezTo>
                    <a:pt x="-44" y="1132"/>
                    <a:pt x="1282" y="-35"/>
                    <a:pt x="2580" y="0"/>
                  </a:cubicBezTo>
                  <a:lnTo>
                    <a:pt x="2648" y="1"/>
                  </a:lnTo>
                  <a:lnTo>
                    <a:pt x="2668" y="2"/>
                  </a:lnTo>
                  <a:lnTo>
                    <a:pt x="2668" y="5158"/>
                  </a:lnTo>
                  <a:lnTo>
                    <a:pt x="2648" y="5159"/>
                  </a:lnTo>
                  <a:lnTo>
                    <a:pt x="2580" y="5160"/>
                  </a:lnTo>
                  <a:cubicBezTo>
                    <a:pt x="1132" y="5204"/>
                    <a:pt x="-35" y="3878"/>
                    <a:pt x="0" y="25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17384" y="6035"/>
              <a:ext cx="2110" cy="208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595" h="2645">
                  <a:moveTo>
                    <a:pt x="2594" y="0"/>
                  </a:moveTo>
                  <a:lnTo>
                    <a:pt x="2594" y="2"/>
                  </a:lnTo>
                  <a:lnTo>
                    <a:pt x="2593" y="64"/>
                  </a:lnTo>
                  <a:lnTo>
                    <a:pt x="2594" y="133"/>
                  </a:lnTo>
                  <a:cubicBezTo>
                    <a:pt x="2636" y="1549"/>
                    <a:pt x="1210" y="2677"/>
                    <a:pt x="76" y="2644"/>
                  </a:cubicBezTo>
                  <a:lnTo>
                    <a:pt x="14" y="2643"/>
                  </a:lnTo>
                  <a:lnTo>
                    <a:pt x="0" y="2643"/>
                  </a:lnTo>
                  <a:lnTo>
                    <a:pt x="0" y="0"/>
                  </a:lnTo>
                  <a:lnTo>
                    <a:pt x="25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17958" y="4888"/>
              <a:ext cx="1132" cy="11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 rot="0">
            <a:off x="9246870" y="2207260"/>
            <a:ext cx="1864995" cy="1744980"/>
            <a:chOff x="15220" y="4071"/>
            <a:chExt cx="4274" cy="40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9" name="任意多边形 68"/>
            <p:cNvSpPr/>
            <p:nvPr/>
          </p:nvSpPr>
          <p:spPr>
            <a:xfrm>
              <a:off x="15220" y="4071"/>
              <a:ext cx="2170" cy="406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cd4">
                  <a:pos x="hc" y="t"/>
                </a:cxn>
                <a:cxn ang="3cd4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cd4">
                  <a:pos x="ir" y="it"/>
                </a:cxn>
              </a:cxnLst>
              <a:rect l="l" t="t" r="r" b="b"/>
              <a:pathLst>
                <a:path w="2669" h="5162">
                  <a:moveTo>
                    <a:pt x="0" y="2580"/>
                  </a:moveTo>
                  <a:cubicBezTo>
                    <a:pt x="-44" y="1132"/>
                    <a:pt x="1282" y="-35"/>
                    <a:pt x="2580" y="0"/>
                  </a:cubicBezTo>
                  <a:lnTo>
                    <a:pt x="2648" y="1"/>
                  </a:lnTo>
                  <a:lnTo>
                    <a:pt x="2668" y="2"/>
                  </a:lnTo>
                  <a:lnTo>
                    <a:pt x="2668" y="5158"/>
                  </a:lnTo>
                  <a:lnTo>
                    <a:pt x="2648" y="5159"/>
                  </a:lnTo>
                  <a:lnTo>
                    <a:pt x="2580" y="5160"/>
                  </a:lnTo>
                  <a:cubicBezTo>
                    <a:pt x="1132" y="5204"/>
                    <a:pt x="-35" y="3878"/>
                    <a:pt x="0" y="2580"/>
                  </a:cubicBezTo>
                  <a:close/>
                </a:path>
              </a:pathLst>
            </a:custGeom>
            <a:solidFill>
              <a:srgbClr val="B6C7E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7384" y="6035"/>
              <a:ext cx="2110" cy="208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cd4">
                  <a:pos x="hc" y="t"/>
                </a:cxn>
                <a:cxn ang="3cd4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cd4">
                  <a:pos x="ir" y="it"/>
                </a:cxn>
              </a:cxnLst>
              <a:rect l="l" t="t" r="r" b="b"/>
              <a:pathLst>
                <a:path w="2595" h="2645">
                  <a:moveTo>
                    <a:pt x="2594" y="0"/>
                  </a:moveTo>
                  <a:lnTo>
                    <a:pt x="2594" y="2"/>
                  </a:lnTo>
                  <a:lnTo>
                    <a:pt x="2593" y="64"/>
                  </a:lnTo>
                  <a:lnTo>
                    <a:pt x="2594" y="133"/>
                  </a:lnTo>
                  <a:cubicBezTo>
                    <a:pt x="2636" y="1549"/>
                    <a:pt x="1210" y="2677"/>
                    <a:pt x="76" y="2644"/>
                  </a:cubicBezTo>
                  <a:lnTo>
                    <a:pt x="14" y="2643"/>
                  </a:lnTo>
                  <a:lnTo>
                    <a:pt x="0" y="2643"/>
                  </a:lnTo>
                  <a:lnTo>
                    <a:pt x="0" y="0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17958" y="4888"/>
              <a:ext cx="1132" cy="1115"/>
            </a:xfrm>
            <a:prstGeom prst="ellipse">
              <a:avLst/>
            </a:prstGeom>
            <a:solidFill>
              <a:srgbClr val="FFFDE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8" name="椭圆 87"/>
          <p:cNvSpPr/>
          <p:nvPr/>
        </p:nvSpPr>
        <p:spPr>
          <a:xfrm>
            <a:off x="5523865" y="6034405"/>
            <a:ext cx="534670" cy="499110"/>
          </a:xfrm>
          <a:prstGeom prst="ellipse">
            <a:avLst/>
          </a:prstGeom>
          <a:solidFill>
            <a:srgbClr val="FFFD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下箭头 88"/>
          <p:cNvSpPr/>
          <p:nvPr/>
        </p:nvSpPr>
        <p:spPr>
          <a:xfrm>
            <a:off x="5704205" y="6132195"/>
            <a:ext cx="175895" cy="297180"/>
          </a:xfrm>
          <a:prstGeom prst="downArrow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6591300" y="2162810"/>
            <a:ext cx="1096010" cy="1710690"/>
            <a:chOff x="10670" y="3695"/>
            <a:chExt cx="1726" cy="2694"/>
          </a:xfrm>
          <a:solidFill>
            <a:srgbClr val="F9E1F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7" name="任意多边形 106"/>
            <p:cNvSpPr/>
            <p:nvPr/>
          </p:nvSpPr>
          <p:spPr>
            <a:xfrm>
              <a:off x="10670" y="3695"/>
              <a:ext cx="1727" cy="269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7" h="2694">
                  <a:moveTo>
                    <a:pt x="0" y="0"/>
                  </a:moveTo>
                  <a:lnTo>
                    <a:pt x="1727" y="0"/>
                  </a:lnTo>
                  <a:lnTo>
                    <a:pt x="1727" y="929"/>
                  </a:lnTo>
                  <a:lnTo>
                    <a:pt x="866" y="929"/>
                  </a:lnTo>
                  <a:lnTo>
                    <a:pt x="866" y="1110"/>
                  </a:lnTo>
                  <a:lnTo>
                    <a:pt x="1585" y="1110"/>
                  </a:lnTo>
                  <a:lnTo>
                    <a:pt x="1585" y="1642"/>
                  </a:lnTo>
                  <a:lnTo>
                    <a:pt x="866" y="1642"/>
                  </a:lnTo>
                  <a:lnTo>
                    <a:pt x="866" y="1823"/>
                  </a:lnTo>
                  <a:lnTo>
                    <a:pt x="1727" y="1823"/>
                  </a:lnTo>
                  <a:lnTo>
                    <a:pt x="1727" y="2694"/>
                  </a:lnTo>
                  <a:lnTo>
                    <a:pt x="0" y="2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10670" y="5586"/>
              <a:ext cx="771" cy="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525260" y="2280920"/>
            <a:ext cx="1096010" cy="1710690"/>
            <a:chOff x="10670" y="3695"/>
            <a:chExt cx="1726" cy="26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8" name="任意多边形 97"/>
            <p:cNvSpPr/>
            <p:nvPr/>
          </p:nvSpPr>
          <p:spPr>
            <a:xfrm>
              <a:off x="10670" y="3695"/>
              <a:ext cx="1727" cy="26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7" h="2694">
                  <a:moveTo>
                    <a:pt x="0" y="0"/>
                  </a:moveTo>
                  <a:lnTo>
                    <a:pt x="1727" y="0"/>
                  </a:lnTo>
                  <a:lnTo>
                    <a:pt x="1727" y="929"/>
                  </a:lnTo>
                  <a:lnTo>
                    <a:pt x="866" y="929"/>
                  </a:lnTo>
                  <a:lnTo>
                    <a:pt x="866" y="1110"/>
                  </a:lnTo>
                  <a:lnTo>
                    <a:pt x="1585" y="1110"/>
                  </a:lnTo>
                  <a:lnTo>
                    <a:pt x="1585" y="1642"/>
                  </a:lnTo>
                  <a:lnTo>
                    <a:pt x="866" y="1642"/>
                  </a:lnTo>
                  <a:lnTo>
                    <a:pt x="866" y="1823"/>
                  </a:lnTo>
                  <a:lnTo>
                    <a:pt x="1727" y="1823"/>
                  </a:lnTo>
                  <a:lnTo>
                    <a:pt x="1727" y="2694"/>
                  </a:lnTo>
                  <a:lnTo>
                    <a:pt x="0" y="2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0670" y="5586"/>
              <a:ext cx="771" cy="803"/>
            </a:xfrm>
            <a:prstGeom prst="rect">
              <a:avLst/>
            </a:prstGeom>
            <a:solidFill>
              <a:srgbClr val="E6B1C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9421" y="1104915"/>
            <a:ext cx="8968899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>
                <a:solidFill>
                  <a:schemeClr val="bg1"/>
                </a:solidFill>
                <a:sym typeface="+mn-ea"/>
              </a:rPr>
              <a:t>It will be encapsulated in a capsule to facilitate its entry into the body.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  <a:endParaRPr lang="en-US" altLang="zh-CN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1" t="28497" r="23833" b="31059"/>
          <a:stretch>
            <a:fillRect/>
          </a:stretch>
        </p:blipFill>
        <p:spPr>
          <a:xfrm rot="15868780">
            <a:off x="-353324" y="3760093"/>
            <a:ext cx="3190767" cy="2406592"/>
          </a:xfrm>
          <a:prstGeom prst="rect">
            <a:avLst/>
          </a:prstGeom>
        </p:spPr>
      </p:pic>
      <p:sp>
        <p:nvSpPr>
          <p:cNvPr id="28" name="任意多边形: 形状 27"/>
          <p:cNvSpPr/>
          <p:nvPr/>
        </p:nvSpPr>
        <p:spPr>
          <a:xfrm>
            <a:off x="1916860" y="1290091"/>
            <a:ext cx="10284665" cy="5567910"/>
          </a:xfrm>
          <a:custGeom>
            <a:avLst/>
            <a:gdLst>
              <a:gd name="connsiteX0" fmla="*/ 10196856 w 10196856"/>
              <a:gd name="connsiteY0" fmla="*/ 0 h 5467771"/>
              <a:gd name="connsiteX1" fmla="*/ 10196856 w 10196856"/>
              <a:gd name="connsiteY1" fmla="*/ 5467771 h 5467771"/>
              <a:gd name="connsiteX2" fmla="*/ 8049117 w 10196856"/>
              <a:gd name="connsiteY2" fmla="*/ 5467771 h 5467771"/>
              <a:gd name="connsiteX3" fmla="*/ 8035364 w 10196856"/>
              <a:gd name="connsiteY3" fmla="*/ 5465116 h 5467771"/>
              <a:gd name="connsiteX4" fmla="*/ 6521196 w 10196856"/>
              <a:gd name="connsiteY4" fmla="*/ 4621874 h 5467771"/>
              <a:gd name="connsiteX5" fmla="*/ 5561076 w 10196856"/>
              <a:gd name="connsiteY5" fmla="*/ 3768434 h 5467771"/>
              <a:gd name="connsiteX6" fmla="*/ 3473197 w 10196856"/>
              <a:gd name="connsiteY6" fmla="*/ 3722714 h 5467771"/>
              <a:gd name="connsiteX7" fmla="*/ 1888236 w 10196856"/>
              <a:gd name="connsiteY7" fmla="*/ 3250274 h 5467771"/>
              <a:gd name="connsiteX8" fmla="*/ 790956 w 10196856"/>
              <a:gd name="connsiteY8" fmla="*/ 2793074 h 5467771"/>
              <a:gd name="connsiteX9" fmla="*/ 753 w 10196856"/>
              <a:gd name="connsiteY9" fmla="*/ 3409505 h 5467771"/>
              <a:gd name="connsiteX10" fmla="*/ 0 w 10196856"/>
              <a:gd name="connsiteY10" fmla="*/ 3395567 h 5467771"/>
              <a:gd name="connsiteX11" fmla="*/ 8755 w 10196856"/>
              <a:gd name="connsiteY11" fmla="*/ 3374049 h 5467771"/>
              <a:gd name="connsiteX12" fmla="*/ 113158 w 10196856"/>
              <a:gd name="connsiteY12" fmla="*/ 3021892 h 5467771"/>
              <a:gd name="connsiteX13" fmla="*/ 1073278 w 10196856"/>
              <a:gd name="connsiteY13" fmla="*/ 1726492 h 5467771"/>
              <a:gd name="connsiteX14" fmla="*/ 3725038 w 10196856"/>
              <a:gd name="connsiteY14" fmla="*/ 2031292 h 5467771"/>
              <a:gd name="connsiteX15" fmla="*/ 6026278 w 10196856"/>
              <a:gd name="connsiteY15" fmla="*/ 1132132 h 5467771"/>
              <a:gd name="connsiteX16" fmla="*/ 9135238 w 10196856"/>
              <a:gd name="connsiteY16" fmla="*/ 888292 h 5467771"/>
              <a:gd name="connsiteX17" fmla="*/ 10062021 w 10196856"/>
              <a:gd name="connsiteY17" fmla="*/ 153915 h 546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196856" h="5467771">
                <a:moveTo>
                  <a:pt x="10196856" y="0"/>
                </a:moveTo>
                <a:lnTo>
                  <a:pt x="10196856" y="5467771"/>
                </a:lnTo>
                <a:lnTo>
                  <a:pt x="8049117" y="5467771"/>
                </a:lnTo>
                <a:lnTo>
                  <a:pt x="8035364" y="5465116"/>
                </a:lnTo>
                <a:cubicBezTo>
                  <a:pt x="7389162" y="5318539"/>
                  <a:pt x="6928390" y="4890956"/>
                  <a:pt x="6521196" y="4621874"/>
                </a:cubicBezTo>
                <a:cubicBezTo>
                  <a:pt x="6086856" y="4334854"/>
                  <a:pt x="6069077" y="3918294"/>
                  <a:pt x="5561076" y="3768434"/>
                </a:cubicBezTo>
                <a:cubicBezTo>
                  <a:pt x="5053077" y="3618574"/>
                  <a:pt x="4085336" y="3809074"/>
                  <a:pt x="3473197" y="3722714"/>
                </a:cubicBezTo>
                <a:cubicBezTo>
                  <a:pt x="2861056" y="3636354"/>
                  <a:pt x="2335277" y="3405214"/>
                  <a:pt x="1888236" y="3250274"/>
                </a:cubicBezTo>
                <a:cubicBezTo>
                  <a:pt x="1441196" y="3095334"/>
                  <a:pt x="1103376" y="2805774"/>
                  <a:pt x="790956" y="2793074"/>
                </a:cubicBezTo>
                <a:cubicBezTo>
                  <a:pt x="517589" y="2781962"/>
                  <a:pt x="38084" y="3754861"/>
                  <a:pt x="753" y="3409505"/>
                </a:cubicBezTo>
                <a:lnTo>
                  <a:pt x="0" y="3395567"/>
                </a:lnTo>
                <a:lnTo>
                  <a:pt x="8755" y="3374049"/>
                </a:lnTo>
                <a:cubicBezTo>
                  <a:pt x="60413" y="3239618"/>
                  <a:pt x="98553" y="3120317"/>
                  <a:pt x="113158" y="3021892"/>
                </a:cubicBezTo>
                <a:cubicBezTo>
                  <a:pt x="229998" y="2234492"/>
                  <a:pt x="471298" y="1891592"/>
                  <a:pt x="1073278" y="1726492"/>
                </a:cubicBezTo>
                <a:cubicBezTo>
                  <a:pt x="1675258" y="1561392"/>
                  <a:pt x="2899540" y="2130352"/>
                  <a:pt x="3725038" y="2031292"/>
                </a:cubicBezTo>
                <a:cubicBezTo>
                  <a:pt x="4550539" y="1932232"/>
                  <a:pt x="5124578" y="1322632"/>
                  <a:pt x="6026278" y="1132132"/>
                </a:cubicBezTo>
                <a:cubicBezTo>
                  <a:pt x="6927978" y="941632"/>
                  <a:pt x="8337678" y="1147372"/>
                  <a:pt x="9135238" y="888292"/>
                </a:cubicBezTo>
                <a:cubicBezTo>
                  <a:pt x="9534018" y="758752"/>
                  <a:pt x="9812783" y="443157"/>
                  <a:pt x="10062021" y="1539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: 形状 32"/>
          <p:cNvSpPr/>
          <p:nvPr/>
        </p:nvSpPr>
        <p:spPr>
          <a:xfrm>
            <a:off x="6963298" y="2428444"/>
            <a:ext cx="5369037" cy="4192700"/>
          </a:xfrm>
          <a:custGeom>
            <a:avLst/>
            <a:gdLst>
              <a:gd name="connsiteX0" fmla="*/ 289093 w 2574713"/>
              <a:gd name="connsiteY0" fmla="*/ 342772 h 2106592"/>
              <a:gd name="connsiteX1" fmla="*/ 1712779 w 2574713"/>
              <a:gd name="connsiteY1" fmla="*/ 53405 h 2106592"/>
              <a:gd name="connsiteX2" fmla="*/ 2569306 w 2574713"/>
              <a:gd name="connsiteY2" fmla="*/ 1129851 h 2106592"/>
              <a:gd name="connsiteX3" fmla="*/ 1978997 w 2574713"/>
              <a:gd name="connsiteY3" fmla="*/ 2021102 h 2106592"/>
              <a:gd name="connsiteX4" fmla="*/ 150197 w 2574713"/>
              <a:gd name="connsiteY4" fmla="*/ 1882205 h 2106592"/>
              <a:gd name="connsiteX5" fmla="*/ 289093 w 2574713"/>
              <a:gd name="connsiteY5" fmla="*/ 342772 h 210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4713" h="2106592">
                <a:moveTo>
                  <a:pt x="289093" y="342772"/>
                </a:moveTo>
                <a:cubicBezTo>
                  <a:pt x="549523" y="37972"/>
                  <a:pt x="1332744" y="-77775"/>
                  <a:pt x="1712779" y="53405"/>
                </a:cubicBezTo>
                <a:cubicBezTo>
                  <a:pt x="2092814" y="184585"/>
                  <a:pt x="2524936" y="801902"/>
                  <a:pt x="2569306" y="1129851"/>
                </a:cubicBezTo>
                <a:cubicBezTo>
                  <a:pt x="2613676" y="1457800"/>
                  <a:pt x="2382182" y="1895710"/>
                  <a:pt x="1978997" y="2021102"/>
                </a:cubicBezTo>
                <a:cubicBezTo>
                  <a:pt x="1575812" y="2146494"/>
                  <a:pt x="435706" y="2159998"/>
                  <a:pt x="150197" y="1882205"/>
                </a:cubicBezTo>
                <a:cubicBezTo>
                  <a:pt x="-135312" y="1604412"/>
                  <a:pt x="28663" y="647572"/>
                  <a:pt x="289093" y="342772"/>
                </a:cubicBezTo>
                <a:close/>
              </a:path>
            </a:pathLst>
          </a:custGeom>
          <a:solidFill>
            <a:srgbClr val="E9B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202621" y="6000923"/>
            <a:ext cx="34969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这个胶囊也是想做个悬浮的效果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小人是想着左右悬浮</a:t>
            </a:r>
            <a:r>
              <a:rPr lang="zh-CN" altLang="en-US">
                <a:solidFill>
                  <a:schemeClr val="bg1"/>
                </a:solidFill>
              </a:rPr>
              <a:t>的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 descr="徽章最终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" y="-61595"/>
            <a:ext cx="1017270" cy="930910"/>
          </a:xfrm>
          <a:prstGeom prst="rect">
            <a:avLst/>
          </a:prstGeom>
        </p:spPr>
      </p:pic>
      <p:pic>
        <p:nvPicPr>
          <p:cNvPr id="5" name="图片 4" descr="未命名作品 12"/>
          <p:cNvPicPr>
            <a:picLocks noChangeAspect="1"/>
          </p:cNvPicPr>
          <p:nvPr/>
        </p:nvPicPr>
        <p:blipFill>
          <a:blip r:embed="rId3"/>
          <a:srcRect l="27042" t="22259" r="6188" b="22269"/>
          <a:stretch>
            <a:fillRect/>
          </a:stretch>
        </p:blipFill>
        <p:spPr>
          <a:xfrm>
            <a:off x="5994400" y="2816860"/>
            <a:ext cx="6105525" cy="38042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799465" y="972185"/>
            <a:ext cx="10910570" cy="23069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Once you swallow the capsule,</a:t>
            </a:r>
            <a:endParaRPr lang="en-US" altLang="zh-CN" sz="3600">
              <a:solidFill>
                <a:schemeClr val="bg1"/>
              </a:solidFill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we will navigate through the tumultuous waves of the digestive system, </a:t>
            </a:r>
            <a:endParaRPr lang="en-US" altLang="zh-CN" sz="3600">
              <a:solidFill>
                <a:schemeClr val="bg1"/>
              </a:solidFill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and an exciting adventure will begin</a:t>
            </a:r>
            <a:r>
              <a:rPr lang="en-US" altLang="zh-CN" sz="3600">
                <a:solidFill>
                  <a:schemeClr val="bg1"/>
                </a:solidFill>
              </a:rPr>
              <a:t>!</a:t>
            </a:r>
            <a:endParaRPr lang="zh-CN" altLang="en-US" sz="360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4549715" y="3004820"/>
            <a:ext cx="50591720" cy="6541770"/>
            <a:chOff x="-54409" y="4732"/>
            <a:chExt cx="79672" cy="10302"/>
          </a:xfrm>
        </p:grpSpPr>
        <p:sp>
          <p:nvSpPr>
            <p:cNvPr id="9" name="任意多边形: 形状 8"/>
            <p:cNvSpPr/>
            <p:nvPr/>
          </p:nvSpPr>
          <p:spPr>
            <a:xfrm>
              <a:off x="-54409" y="5976"/>
              <a:ext cx="79672" cy="9058"/>
            </a:xfrm>
            <a:custGeom>
              <a:avLst/>
              <a:gdLst>
                <a:gd name="connsiteX0" fmla="*/ 11937920 w 50591536"/>
                <a:gd name="connsiteY0" fmla="*/ 1443 h 5009973"/>
                <a:gd name="connsiteX1" fmla="*/ 14741704 w 50591536"/>
                <a:gd name="connsiteY1" fmla="*/ 683946 h 5009973"/>
                <a:gd name="connsiteX2" fmla="*/ 14839350 w 50591536"/>
                <a:gd name="connsiteY2" fmla="*/ 765144 h 5009973"/>
                <a:gd name="connsiteX3" fmla="*/ 14944530 w 50591536"/>
                <a:gd name="connsiteY3" fmla="*/ 839811 h 5009973"/>
                <a:gd name="connsiteX4" fmla="*/ 16430207 w 50591536"/>
                <a:gd name="connsiteY4" fmla="*/ 1750957 h 5009973"/>
                <a:gd name="connsiteX5" fmla="*/ 17930761 w 50591536"/>
                <a:gd name="connsiteY5" fmla="*/ 508311 h 5009973"/>
                <a:gd name="connsiteX6" fmla="*/ 20697407 w 50591536"/>
                <a:gd name="connsiteY6" fmla="*/ 1282034 h 5009973"/>
                <a:gd name="connsiteX7" fmla="*/ 22877901 w 50591536"/>
                <a:gd name="connsiteY7" fmla="*/ 109726 h 5009973"/>
                <a:gd name="connsiteX8" fmla="*/ 26077176 w 50591536"/>
                <a:gd name="connsiteY8" fmla="*/ 789298 h 5009973"/>
                <a:gd name="connsiteX9" fmla="*/ 26216816 w 50591536"/>
                <a:gd name="connsiteY9" fmla="*/ 905418 h 5009973"/>
                <a:gd name="connsiteX10" fmla="*/ 26262234 w 50591536"/>
                <a:gd name="connsiteY10" fmla="*/ 934655 h 5009973"/>
                <a:gd name="connsiteX11" fmla="*/ 27883316 w 50591536"/>
                <a:gd name="connsiteY11" fmla="*/ 1941923 h 5009973"/>
                <a:gd name="connsiteX12" fmla="*/ 29383868 w 50591536"/>
                <a:gd name="connsiteY12" fmla="*/ 699277 h 5009973"/>
                <a:gd name="connsiteX13" fmla="*/ 32150514 w 50591536"/>
                <a:gd name="connsiteY13" fmla="*/ 1473000 h 5009973"/>
                <a:gd name="connsiteX14" fmla="*/ 34331009 w 50591536"/>
                <a:gd name="connsiteY14" fmla="*/ 300692 h 5009973"/>
                <a:gd name="connsiteX15" fmla="*/ 34726505 w 50591536"/>
                <a:gd name="connsiteY15" fmla="*/ 297761 h 5009973"/>
                <a:gd name="connsiteX16" fmla="*/ 37530289 w 50591536"/>
                <a:gd name="connsiteY16" fmla="*/ 980264 h 5009973"/>
                <a:gd name="connsiteX17" fmla="*/ 37627929 w 50591536"/>
                <a:gd name="connsiteY17" fmla="*/ 1061462 h 5009973"/>
                <a:gd name="connsiteX18" fmla="*/ 37733113 w 50591536"/>
                <a:gd name="connsiteY18" fmla="*/ 1136129 h 5009973"/>
                <a:gd name="connsiteX19" fmla="*/ 39218789 w 50591536"/>
                <a:gd name="connsiteY19" fmla="*/ 2047275 h 5009973"/>
                <a:gd name="connsiteX20" fmla="*/ 40719345 w 50591536"/>
                <a:gd name="connsiteY20" fmla="*/ 804629 h 5009973"/>
                <a:gd name="connsiteX21" fmla="*/ 43485989 w 50591536"/>
                <a:gd name="connsiteY21" fmla="*/ 1578352 h 5009973"/>
                <a:gd name="connsiteX22" fmla="*/ 45666481 w 50591536"/>
                <a:gd name="connsiteY22" fmla="*/ 406044 h 5009973"/>
                <a:gd name="connsiteX23" fmla="*/ 49159961 w 50591536"/>
                <a:gd name="connsiteY23" fmla="*/ 1367336 h 5009973"/>
                <a:gd name="connsiteX24" fmla="*/ 50386045 w 50591536"/>
                <a:gd name="connsiteY24" fmla="*/ 4817731 h 5009973"/>
                <a:gd name="connsiteX25" fmla="*/ 50206705 w 50591536"/>
                <a:gd name="connsiteY25" fmla="*/ 5009973 h 5009973"/>
                <a:gd name="connsiteX26" fmla="*/ 155461 w 50591536"/>
                <a:gd name="connsiteY26" fmla="*/ 5009973 h 5009973"/>
                <a:gd name="connsiteX27" fmla="*/ 107883 w 50591536"/>
                <a:gd name="connsiteY27" fmla="*/ 4932331 h 5009973"/>
                <a:gd name="connsiteX28" fmla="*/ 1624704 w 50591536"/>
                <a:gd name="connsiteY28" fmla="*/ 1059451 h 5009973"/>
                <a:gd name="connsiteX29" fmla="*/ 2984579 w 50591536"/>
                <a:gd name="connsiteY29" fmla="*/ 402959 h 5009973"/>
                <a:gd name="connsiteX30" fmla="*/ 5094734 w 50591536"/>
                <a:gd name="connsiteY30" fmla="*/ 1645605 h 5009973"/>
                <a:gd name="connsiteX31" fmla="*/ 6595288 w 50591536"/>
                <a:gd name="connsiteY31" fmla="*/ 402959 h 5009973"/>
                <a:gd name="connsiteX32" fmla="*/ 9361934 w 50591536"/>
                <a:gd name="connsiteY32" fmla="*/ 1176682 h 5009973"/>
                <a:gd name="connsiteX33" fmla="*/ 11542427 w 50591536"/>
                <a:gd name="connsiteY33" fmla="*/ 4374 h 5009973"/>
                <a:gd name="connsiteX34" fmla="*/ 11937920 w 50591536"/>
                <a:gd name="connsiteY34" fmla="*/ 1443 h 500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591536" h="5009973">
                  <a:moveTo>
                    <a:pt x="11937920" y="1443"/>
                  </a:moveTo>
                  <a:cubicBezTo>
                    <a:pt x="12801901" y="17929"/>
                    <a:pt x="14051371" y="179487"/>
                    <a:pt x="14741704" y="683946"/>
                  </a:cubicBezTo>
                  <a:lnTo>
                    <a:pt x="14839350" y="765144"/>
                  </a:lnTo>
                  <a:lnTo>
                    <a:pt x="14944530" y="839811"/>
                  </a:lnTo>
                  <a:cubicBezTo>
                    <a:pt x="15447606" y="1209788"/>
                    <a:pt x="16016481" y="1750957"/>
                    <a:pt x="16430207" y="1750957"/>
                  </a:cubicBezTo>
                  <a:cubicBezTo>
                    <a:pt x="17031991" y="1750957"/>
                    <a:pt x="17219561" y="586465"/>
                    <a:pt x="17930761" y="508311"/>
                  </a:cubicBezTo>
                  <a:cubicBezTo>
                    <a:pt x="18641961" y="430157"/>
                    <a:pt x="19872885" y="1348465"/>
                    <a:pt x="20697407" y="1282034"/>
                  </a:cubicBezTo>
                  <a:cubicBezTo>
                    <a:pt x="21521929" y="1215603"/>
                    <a:pt x="21932237" y="144895"/>
                    <a:pt x="22877901" y="109726"/>
                  </a:cubicBezTo>
                  <a:cubicBezTo>
                    <a:pt x="23705353" y="78953"/>
                    <a:pt x="25271789" y="200762"/>
                    <a:pt x="26077176" y="789298"/>
                  </a:cubicBezTo>
                  <a:lnTo>
                    <a:pt x="26216816" y="905418"/>
                  </a:lnTo>
                  <a:lnTo>
                    <a:pt x="26262234" y="934655"/>
                  </a:lnTo>
                  <a:cubicBezTo>
                    <a:pt x="26796000" y="1297887"/>
                    <a:pt x="27431976" y="1941923"/>
                    <a:pt x="27883316" y="1941923"/>
                  </a:cubicBezTo>
                  <a:cubicBezTo>
                    <a:pt x="28485100" y="1941923"/>
                    <a:pt x="28672668" y="777431"/>
                    <a:pt x="29383868" y="699277"/>
                  </a:cubicBezTo>
                  <a:cubicBezTo>
                    <a:pt x="30095068" y="621123"/>
                    <a:pt x="31325992" y="1539431"/>
                    <a:pt x="32150514" y="1473000"/>
                  </a:cubicBezTo>
                  <a:cubicBezTo>
                    <a:pt x="32975037" y="1406569"/>
                    <a:pt x="33385345" y="335861"/>
                    <a:pt x="34331009" y="300692"/>
                  </a:cubicBezTo>
                  <a:cubicBezTo>
                    <a:pt x="34449217" y="296296"/>
                    <a:pt x="34582505" y="295014"/>
                    <a:pt x="34726505" y="297761"/>
                  </a:cubicBezTo>
                  <a:cubicBezTo>
                    <a:pt x="35590481" y="314247"/>
                    <a:pt x="36839953" y="475805"/>
                    <a:pt x="37530289" y="980264"/>
                  </a:cubicBezTo>
                  <a:lnTo>
                    <a:pt x="37627929" y="1061462"/>
                  </a:lnTo>
                  <a:lnTo>
                    <a:pt x="37733113" y="1136129"/>
                  </a:lnTo>
                  <a:cubicBezTo>
                    <a:pt x="38236185" y="1506106"/>
                    <a:pt x="38805065" y="2047275"/>
                    <a:pt x="39218789" y="2047275"/>
                  </a:cubicBezTo>
                  <a:cubicBezTo>
                    <a:pt x="39820573" y="2047275"/>
                    <a:pt x="40008145" y="882783"/>
                    <a:pt x="40719345" y="804629"/>
                  </a:cubicBezTo>
                  <a:cubicBezTo>
                    <a:pt x="41430545" y="726475"/>
                    <a:pt x="42661465" y="1644783"/>
                    <a:pt x="43485989" y="1578352"/>
                  </a:cubicBezTo>
                  <a:cubicBezTo>
                    <a:pt x="44310513" y="1511921"/>
                    <a:pt x="44720817" y="441213"/>
                    <a:pt x="45666481" y="406044"/>
                  </a:cubicBezTo>
                  <a:cubicBezTo>
                    <a:pt x="46612145" y="370875"/>
                    <a:pt x="48523009" y="534997"/>
                    <a:pt x="49159961" y="1367336"/>
                  </a:cubicBezTo>
                  <a:cubicBezTo>
                    <a:pt x="49677485" y="2043612"/>
                    <a:pt x="51123701" y="3782718"/>
                    <a:pt x="50386045" y="4817731"/>
                  </a:cubicBezTo>
                  <a:lnTo>
                    <a:pt x="50206705" y="5009973"/>
                  </a:lnTo>
                  <a:lnTo>
                    <a:pt x="155461" y="5009973"/>
                  </a:lnTo>
                  <a:lnTo>
                    <a:pt x="107883" y="4932331"/>
                  </a:lnTo>
                  <a:cubicBezTo>
                    <a:pt x="-453533" y="3826464"/>
                    <a:pt x="1345303" y="1751601"/>
                    <a:pt x="1624704" y="1059451"/>
                  </a:cubicBezTo>
                  <a:cubicBezTo>
                    <a:pt x="1968581" y="207574"/>
                    <a:pt x="2406242" y="305267"/>
                    <a:pt x="2984579" y="402959"/>
                  </a:cubicBezTo>
                  <a:cubicBezTo>
                    <a:pt x="3562919" y="500651"/>
                    <a:pt x="4492949" y="1645605"/>
                    <a:pt x="5094734" y="1645605"/>
                  </a:cubicBezTo>
                  <a:cubicBezTo>
                    <a:pt x="5696518" y="1645605"/>
                    <a:pt x="5884086" y="481113"/>
                    <a:pt x="6595288" y="402959"/>
                  </a:cubicBezTo>
                  <a:cubicBezTo>
                    <a:pt x="7306487" y="324805"/>
                    <a:pt x="8537410" y="1243113"/>
                    <a:pt x="9361934" y="1176682"/>
                  </a:cubicBezTo>
                  <a:cubicBezTo>
                    <a:pt x="10186456" y="1110251"/>
                    <a:pt x="10596764" y="39543"/>
                    <a:pt x="11542427" y="4374"/>
                  </a:cubicBezTo>
                  <a:cubicBezTo>
                    <a:pt x="11660634" y="-22"/>
                    <a:pt x="11793922" y="-1304"/>
                    <a:pt x="11937920" y="14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" name="图片 1" descr="未命名作品 13"/>
            <p:cNvPicPr>
              <a:picLocks noChangeAspect="1"/>
            </p:cNvPicPr>
            <p:nvPr/>
          </p:nvPicPr>
          <p:blipFill>
            <a:blip r:embed="rId1"/>
            <a:srcRect l="11910" t="26926" r="10924" b="7009"/>
            <a:stretch>
              <a:fillRect/>
            </a:stretch>
          </p:blipFill>
          <p:spPr>
            <a:xfrm>
              <a:off x="-1261" y="4732"/>
              <a:ext cx="8383" cy="5383"/>
            </a:xfrm>
            <a:prstGeom prst="rect">
              <a:avLst/>
            </a:prstGeom>
          </p:spPr>
        </p:pic>
        <p:sp>
          <p:nvSpPr>
            <p:cNvPr id="10" name="任意多边形: 形状 9"/>
            <p:cNvSpPr/>
            <p:nvPr/>
          </p:nvSpPr>
          <p:spPr>
            <a:xfrm>
              <a:off x="-34866" y="7847"/>
              <a:ext cx="56772" cy="7187"/>
            </a:xfrm>
            <a:custGeom>
              <a:avLst/>
              <a:gdLst>
                <a:gd name="connsiteX0" fmla="*/ 10525297 w 36050295"/>
                <a:gd name="connsiteY0" fmla="*/ 41 h 4563894"/>
                <a:gd name="connsiteX1" fmla="*/ 11871051 w 36050295"/>
                <a:gd name="connsiteY1" fmla="*/ 871623 h 4563894"/>
                <a:gd name="connsiteX2" fmla="*/ 12984207 w 36050295"/>
                <a:gd name="connsiteY2" fmla="*/ 162196 h 4563894"/>
                <a:gd name="connsiteX3" fmla="*/ 14080748 w 36050295"/>
                <a:gd name="connsiteY3" fmla="*/ 750007 h 4563894"/>
                <a:gd name="connsiteX4" fmla="*/ 14828389 w 36050295"/>
                <a:gd name="connsiteY4" fmla="*/ 60849 h 4563894"/>
                <a:gd name="connsiteX5" fmla="*/ 15708945 w 36050295"/>
                <a:gd name="connsiteY5" fmla="*/ 689199 h 4563894"/>
                <a:gd name="connsiteX6" fmla="*/ 16456587 w 36050295"/>
                <a:gd name="connsiteY6" fmla="*/ 101388 h 4563894"/>
                <a:gd name="connsiteX7" fmla="*/ 17303912 w 36050295"/>
                <a:gd name="connsiteY7" fmla="*/ 709468 h 4563894"/>
                <a:gd name="connsiteX8" fmla="*/ 17985099 w 36050295"/>
                <a:gd name="connsiteY8" fmla="*/ 182465 h 4563894"/>
                <a:gd name="connsiteX9" fmla="*/ 19114868 w 36050295"/>
                <a:gd name="connsiteY9" fmla="*/ 587852 h 4563894"/>
                <a:gd name="connsiteX10" fmla="*/ 19220280 w 36050295"/>
                <a:gd name="connsiteY10" fmla="*/ 875328 h 4563894"/>
                <a:gd name="connsiteX11" fmla="*/ 19239806 w 36050295"/>
                <a:gd name="connsiteY11" fmla="*/ 914696 h 4563894"/>
                <a:gd name="connsiteX12" fmla="*/ 19312752 w 36050295"/>
                <a:gd name="connsiteY12" fmla="*/ 974720 h 4563894"/>
                <a:gd name="connsiteX13" fmla="*/ 19721710 w 36050295"/>
                <a:gd name="connsiteY13" fmla="*/ 1195933 h 4563894"/>
                <a:gd name="connsiteX14" fmla="*/ 20485966 w 36050295"/>
                <a:gd name="connsiteY14" fmla="*/ 405429 h 4563894"/>
                <a:gd name="connsiteX15" fmla="*/ 21997863 w 36050295"/>
                <a:gd name="connsiteY15" fmla="*/ 932432 h 4563894"/>
                <a:gd name="connsiteX16" fmla="*/ 22479677 w 36050295"/>
                <a:gd name="connsiteY16" fmla="*/ 283813 h 4563894"/>
                <a:gd name="connsiteX17" fmla="*/ 23592833 w 36050295"/>
                <a:gd name="connsiteY17" fmla="*/ 750008 h 4563894"/>
                <a:gd name="connsiteX18" fmla="*/ 24406931 w 36050295"/>
                <a:gd name="connsiteY18" fmla="*/ 141928 h 4563894"/>
                <a:gd name="connsiteX19" fmla="*/ 25353944 w 36050295"/>
                <a:gd name="connsiteY19" fmla="*/ 831085 h 4563894"/>
                <a:gd name="connsiteX20" fmla="*/ 26018514 w 36050295"/>
                <a:gd name="connsiteY20" fmla="*/ 42 h 4563894"/>
                <a:gd name="connsiteX21" fmla="*/ 27364268 w 36050295"/>
                <a:gd name="connsiteY21" fmla="*/ 871624 h 4563894"/>
                <a:gd name="connsiteX22" fmla="*/ 28477424 w 36050295"/>
                <a:gd name="connsiteY22" fmla="*/ 162197 h 4563894"/>
                <a:gd name="connsiteX23" fmla="*/ 29573965 w 36050295"/>
                <a:gd name="connsiteY23" fmla="*/ 750008 h 4563894"/>
                <a:gd name="connsiteX24" fmla="*/ 30321606 w 36050295"/>
                <a:gd name="connsiteY24" fmla="*/ 60850 h 4563894"/>
                <a:gd name="connsiteX25" fmla="*/ 31202162 w 36050295"/>
                <a:gd name="connsiteY25" fmla="*/ 689200 h 4563894"/>
                <a:gd name="connsiteX26" fmla="*/ 31949804 w 36050295"/>
                <a:gd name="connsiteY26" fmla="*/ 101389 h 4563894"/>
                <a:gd name="connsiteX27" fmla="*/ 32797130 w 36050295"/>
                <a:gd name="connsiteY27" fmla="*/ 709469 h 4563894"/>
                <a:gd name="connsiteX28" fmla="*/ 33478316 w 36050295"/>
                <a:gd name="connsiteY28" fmla="*/ 182466 h 4563894"/>
                <a:gd name="connsiteX29" fmla="*/ 34608086 w 36050295"/>
                <a:gd name="connsiteY29" fmla="*/ 587853 h 4563894"/>
                <a:gd name="connsiteX30" fmla="*/ 36043034 w 36050295"/>
                <a:gd name="connsiteY30" fmla="*/ 4294280 h 4563894"/>
                <a:gd name="connsiteX31" fmla="*/ 35987622 w 36050295"/>
                <a:gd name="connsiteY31" fmla="*/ 4563894 h 4563894"/>
                <a:gd name="connsiteX32" fmla="*/ 15493219 w 36050295"/>
                <a:gd name="connsiteY32" fmla="*/ 4563894 h 4563894"/>
                <a:gd name="connsiteX33" fmla="*/ 15493219 w 36050295"/>
                <a:gd name="connsiteY33" fmla="*/ 4563893 h 4563894"/>
                <a:gd name="connsiteX34" fmla="*/ 0 w 36050295"/>
                <a:gd name="connsiteY34" fmla="*/ 4563893 h 4563894"/>
                <a:gd name="connsiteX35" fmla="*/ 29532 w 36050295"/>
                <a:gd name="connsiteY35" fmla="*/ 4494911 h 4563894"/>
                <a:gd name="connsiteX36" fmla="*/ 2168324 w 36050295"/>
                <a:gd name="connsiteY36" fmla="*/ 1216201 h 4563894"/>
                <a:gd name="connsiteX37" fmla="*/ 2849510 w 36050295"/>
                <a:gd name="connsiteY37" fmla="*/ 283812 h 4563894"/>
                <a:gd name="connsiteX38" fmla="*/ 4228493 w 36050295"/>
                <a:gd name="connsiteY38" fmla="*/ 1195932 h 4563894"/>
                <a:gd name="connsiteX39" fmla="*/ 4992748 w 36050295"/>
                <a:gd name="connsiteY39" fmla="*/ 405428 h 4563894"/>
                <a:gd name="connsiteX40" fmla="*/ 6504646 w 36050295"/>
                <a:gd name="connsiteY40" fmla="*/ 932431 h 4563894"/>
                <a:gd name="connsiteX41" fmla="*/ 6986460 w 36050295"/>
                <a:gd name="connsiteY41" fmla="*/ 283812 h 4563894"/>
                <a:gd name="connsiteX42" fmla="*/ 8099615 w 36050295"/>
                <a:gd name="connsiteY42" fmla="*/ 750007 h 4563894"/>
                <a:gd name="connsiteX43" fmla="*/ 8913714 w 36050295"/>
                <a:gd name="connsiteY43" fmla="*/ 141927 h 4563894"/>
                <a:gd name="connsiteX44" fmla="*/ 9860727 w 36050295"/>
                <a:gd name="connsiteY44" fmla="*/ 831084 h 4563894"/>
                <a:gd name="connsiteX45" fmla="*/ 10525297 w 36050295"/>
                <a:gd name="connsiteY45" fmla="*/ 41 h 456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6050295" h="4563894">
                  <a:moveTo>
                    <a:pt x="10525297" y="41"/>
                  </a:moveTo>
                  <a:cubicBezTo>
                    <a:pt x="10860350" y="6798"/>
                    <a:pt x="11461233" y="844597"/>
                    <a:pt x="11871051" y="871623"/>
                  </a:cubicBezTo>
                  <a:cubicBezTo>
                    <a:pt x="12280870" y="898648"/>
                    <a:pt x="12615924" y="182465"/>
                    <a:pt x="12984207" y="162196"/>
                  </a:cubicBezTo>
                  <a:cubicBezTo>
                    <a:pt x="13352489" y="141927"/>
                    <a:pt x="13773384" y="766898"/>
                    <a:pt x="14080748" y="750007"/>
                  </a:cubicBezTo>
                  <a:cubicBezTo>
                    <a:pt x="14388111" y="733116"/>
                    <a:pt x="14557023" y="70984"/>
                    <a:pt x="14828389" y="60849"/>
                  </a:cubicBezTo>
                  <a:cubicBezTo>
                    <a:pt x="15099756" y="50715"/>
                    <a:pt x="15437579" y="682442"/>
                    <a:pt x="15708945" y="689199"/>
                  </a:cubicBezTo>
                  <a:cubicBezTo>
                    <a:pt x="15980311" y="695955"/>
                    <a:pt x="16190758" y="98010"/>
                    <a:pt x="16456587" y="101388"/>
                  </a:cubicBezTo>
                  <a:cubicBezTo>
                    <a:pt x="16722415" y="104766"/>
                    <a:pt x="17049161" y="695955"/>
                    <a:pt x="17303912" y="709468"/>
                  </a:cubicBezTo>
                  <a:cubicBezTo>
                    <a:pt x="17558665" y="722981"/>
                    <a:pt x="17683273" y="202735"/>
                    <a:pt x="17985099" y="182465"/>
                  </a:cubicBezTo>
                  <a:cubicBezTo>
                    <a:pt x="18286924" y="162196"/>
                    <a:pt x="18918266" y="-341159"/>
                    <a:pt x="19114868" y="587852"/>
                  </a:cubicBezTo>
                  <a:cubicBezTo>
                    <a:pt x="19131763" y="667689"/>
                    <a:pt x="19168741" y="764466"/>
                    <a:pt x="19220280" y="875328"/>
                  </a:cubicBezTo>
                  <a:lnTo>
                    <a:pt x="19239806" y="914696"/>
                  </a:lnTo>
                  <a:lnTo>
                    <a:pt x="19312752" y="974720"/>
                  </a:lnTo>
                  <a:cubicBezTo>
                    <a:pt x="19467088" y="1097820"/>
                    <a:pt x="19610083" y="1189599"/>
                    <a:pt x="19721710" y="1195933"/>
                  </a:cubicBezTo>
                  <a:cubicBezTo>
                    <a:pt x="20078917" y="1216202"/>
                    <a:pt x="20106607" y="449346"/>
                    <a:pt x="20485966" y="405429"/>
                  </a:cubicBezTo>
                  <a:cubicBezTo>
                    <a:pt x="20865325" y="361512"/>
                    <a:pt x="21665578" y="952701"/>
                    <a:pt x="21997863" y="932432"/>
                  </a:cubicBezTo>
                  <a:cubicBezTo>
                    <a:pt x="22330148" y="912162"/>
                    <a:pt x="22213849" y="314217"/>
                    <a:pt x="22479677" y="283813"/>
                  </a:cubicBezTo>
                  <a:cubicBezTo>
                    <a:pt x="22745505" y="253409"/>
                    <a:pt x="23271623" y="773655"/>
                    <a:pt x="23592833" y="750008"/>
                  </a:cubicBezTo>
                  <a:cubicBezTo>
                    <a:pt x="23914041" y="726360"/>
                    <a:pt x="24113413" y="128415"/>
                    <a:pt x="24406931" y="141928"/>
                  </a:cubicBezTo>
                  <a:cubicBezTo>
                    <a:pt x="24700450" y="155441"/>
                    <a:pt x="25085347" y="854733"/>
                    <a:pt x="25353944" y="831085"/>
                  </a:cubicBezTo>
                  <a:cubicBezTo>
                    <a:pt x="25622540" y="807437"/>
                    <a:pt x="25683459" y="-6714"/>
                    <a:pt x="26018514" y="42"/>
                  </a:cubicBezTo>
                  <a:cubicBezTo>
                    <a:pt x="26353568" y="6799"/>
                    <a:pt x="26954450" y="844598"/>
                    <a:pt x="27364268" y="871624"/>
                  </a:cubicBezTo>
                  <a:cubicBezTo>
                    <a:pt x="27774087" y="898649"/>
                    <a:pt x="28109141" y="182466"/>
                    <a:pt x="28477424" y="162197"/>
                  </a:cubicBezTo>
                  <a:cubicBezTo>
                    <a:pt x="28845706" y="141928"/>
                    <a:pt x="29266601" y="766899"/>
                    <a:pt x="29573965" y="750008"/>
                  </a:cubicBezTo>
                  <a:cubicBezTo>
                    <a:pt x="29881328" y="733117"/>
                    <a:pt x="30050240" y="70985"/>
                    <a:pt x="30321606" y="60850"/>
                  </a:cubicBezTo>
                  <a:cubicBezTo>
                    <a:pt x="30592973" y="50716"/>
                    <a:pt x="30930796" y="682443"/>
                    <a:pt x="31202162" y="689200"/>
                  </a:cubicBezTo>
                  <a:cubicBezTo>
                    <a:pt x="31473528" y="695956"/>
                    <a:pt x="31683975" y="98011"/>
                    <a:pt x="31949804" y="101389"/>
                  </a:cubicBezTo>
                  <a:cubicBezTo>
                    <a:pt x="32215632" y="104767"/>
                    <a:pt x="32542378" y="695956"/>
                    <a:pt x="32797130" y="709469"/>
                  </a:cubicBezTo>
                  <a:cubicBezTo>
                    <a:pt x="33051882" y="722982"/>
                    <a:pt x="33176490" y="202736"/>
                    <a:pt x="33478316" y="182466"/>
                  </a:cubicBezTo>
                  <a:cubicBezTo>
                    <a:pt x="33780142" y="162197"/>
                    <a:pt x="34411484" y="-341158"/>
                    <a:pt x="34608086" y="587853"/>
                  </a:cubicBezTo>
                  <a:cubicBezTo>
                    <a:pt x="34743250" y="1226548"/>
                    <a:pt x="36163662" y="2949428"/>
                    <a:pt x="36043034" y="4294280"/>
                  </a:cubicBezTo>
                  <a:lnTo>
                    <a:pt x="35987622" y="4563894"/>
                  </a:lnTo>
                  <a:lnTo>
                    <a:pt x="15493219" y="4563894"/>
                  </a:lnTo>
                  <a:lnTo>
                    <a:pt x="15493219" y="4563893"/>
                  </a:lnTo>
                  <a:lnTo>
                    <a:pt x="0" y="4563893"/>
                  </a:lnTo>
                  <a:lnTo>
                    <a:pt x="29532" y="4494911"/>
                  </a:lnTo>
                  <a:cubicBezTo>
                    <a:pt x="645978" y="3234860"/>
                    <a:pt x="1970510" y="1816680"/>
                    <a:pt x="2168324" y="1216201"/>
                  </a:cubicBezTo>
                  <a:cubicBezTo>
                    <a:pt x="2519994" y="148683"/>
                    <a:pt x="2506146" y="287190"/>
                    <a:pt x="2849510" y="283812"/>
                  </a:cubicBezTo>
                  <a:cubicBezTo>
                    <a:pt x="3192870" y="280434"/>
                    <a:pt x="3871286" y="1175663"/>
                    <a:pt x="4228493" y="1195932"/>
                  </a:cubicBezTo>
                  <a:cubicBezTo>
                    <a:pt x="4585700" y="1216201"/>
                    <a:pt x="4613390" y="449345"/>
                    <a:pt x="4992748" y="405428"/>
                  </a:cubicBezTo>
                  <a:cubicBezTo>
                    <a:pt x="5372107" y="361511"/>
                    <a:pt x="6172361" y="952700"/>
                    <a:pt x="6504646" y="932431"/>
                  </a:cubicBezTo>
                  <a:cubicBezTo>
                    <a:pt x="6836931" y="912161"/>
                    <a:pt x="6720632" y="314216"/>
                    <a:pt x="6986460" y="283812"/>
                  </a:cubicBezTo>
                  <a:cubicBezTo>
                    <a:pt x="7252288" y="253408"/>
                    <a:pt x="7778406" y="773654"/>
                    <a:pt x="8099615" y="750007"/>
                  </a:cubicBezTo>
                  <a:cubicBezTo>
                    <a:pt x="8420824" y="726359"/>
                    <a:pt x="8620196" y="128414"/>
                    <a:pt x="8913714" y="141927"/>
                  </a:cubicBezTo>
                  <a:cubicBezTo>
                    <a:pt x="9207232" y="155440"/>
                    <a:pt x="9592129" y="854732"/>
                    <a:pt x="9860727" y="831084"/>
                  </a:cubicBezTo>
                  <a:cubicBezTo>
                    <a:pt x="10129322" y="807436"/>
                    <a:pt x="10190241" y="-6715"/>
                    <a:pt x="10525297" y="4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0470" y="501650"/>
            <a:ext cx="480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*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这里用的平滑 本身是想做海浪汹涌的效果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9465" y="972185"/>
            <a:ext cx="10910570" cy="23069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</a:rPr>
              <a:t>Once you swallow the capsule,</a:t>
            </a:r>
            <a:endParaRPr lang="en-US" altLang="zh-CN" sz="3600">
              <a:solidFill>
                <a:schemeClr val="bg1"/>
              </a:solidFill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we will navigate through the tumultuous waves of the digestive system, </a:t>
            </a:r>
            <a:endParaRPr lang="en-US" altLang="zh-CN" sz="3600">
              <a:solidFill>
                <a:schemeClr val="bg1"/>
              </a:solidFill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</a:rPr>
              <a:t>and an exciting adventure will begin</a:t>
            </a:r>
            <a:r>
              <a:rPr lang="en-US" altLang="zh-CN" sz="3600">
                <a:solidFill>
                  <a:schemeClr val="bg1"/>
                </a:solidFill>
              </a:rPr>
              <a:t>!</a:t>
            </a:r>
            <a:endParaRPr lang="zh-CN" altLang="en-US" sz="360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26259155" y="3370580"/>
            <a:ext cx="50591720" cy="6541770"/>
            <a:chOff x="-54409" y="4732"/>
            <a:chExt cx="79672" cy="10302"/>
          </a:xfrm>
        </p:grpSpPr>
        <p:sp>
          <p:nvSpPr>
            <p:cNvPr id="8" name="任意多边形: 形状 8"/>
            <p:cNvSpPr/>
            <p:nvPr/>
          </p:nvSpPr>
          <p:spPr>
            <a:xfrm>
              <a:off x="-54409" y="5976"/>
              <a:ext cx="79672" cy="9058"/>
            </a:xfrm>
            <a:custGeom>
              <a:avLst/>
              <a:gdLst>
                <a:gd name="connsiteX0" fmla="*/ 11937920 w 50591536"/>
                <a:gd name="connsiteY0" fmla="*/ 1443 h 5009973"/>
                <a:gd name="connsiteX1" fmla="*/ 14741704 w 50591536"/>
                <a:gd name="connsiteY1" fmla="*/ 683946 h 5009973"/>
                <a:gd name="connsiteX2" fmla="*/ 14839350 w 50591536"/>
                <a:gd name="connsiteY2" fmla="*/ 765144 h 5009973"/>
                <a:gd name="connsiteX3" fmla="*/ 14944530 w 50591536"/>
                <a:gd name="connsiteY3" fmla="*/ 839811 h 5009973"/>
                <a:gd name="connsiteX4" fmla="*/ 16430207 w 50591536"/>
                <a:gd name="connsiteY4" fmla="*/ 1750957 h 5009973"/>
                <a:gd name="connsiteX5" fmla="*/ 17930761 w 50591536"/>
                <a:gd name="connsiteY5" fmla="*/ 508311 h 5009973"/>
                <a:gd name="connsiteX6" fmla="*/ 20697407 w 50591536"/>
                <a:gd name="connsiteY6" fmla="*/ 1282034 h 5009973"/>
                <a:gd name="connsiteX7" fmla="*/ 22877901 w 50591536"/>
                <a:gd name="connsiteY7" fmla="*/ 109726 h 5009973"/>
                <a:gd name="connsiteX8" fmla="*/ 26077176 w 50591536"/>
                <a:gd name="connsiteY8" fmla="*/ 789298 h 5009973"/>
                <a:gd name="connsiteX9" fmla="*/ 26216816 w 50591536"/>
                <a:gd name="connsiteY9" fmla="*/ 905418 h 5009973"/>
                <a:gd name="connsiteX10" fmla="*/ 26262234 w 50591536"/>
                <a:gd name="connsiteY10" fmla="*/ 934655 h 5009973"/>
                <a:gd name="connsiteX11" fmla="*/ 27883316 w 50591536"/>
                <a:gd name="connsiteY11" fmla="*/ 1941923 h 5009973"/>
                <a:gd name="connsiteX12" fmla="*/ 29383868 w 50591536"/>
                <a:gd name="connsiteY12" fmla="*/ 699277 h 5009973"/>
                <a:gd name="connsiteX13" fmla="*/ 32150514 w 50591536"/>
                <a:gd name="connsiteY13" fmla="*/ 1473000 h 5009973"/>
                <a:gd name="connsiteX14" fmla="*/ 34331009 w 50591536"/>
                <a:gd name="connsiteY14" fmla="*/ 300692 h 5009973"/>
                <a:gd name="connsiteX15" fmla="*/ 34726505 w 50591536"/>
                <a:gd name="connsiteY15" fmla="*/ 297761 h 5009973"/>
                <a:gd name="connsiteX16" fmla="*/ 37530289 w 50591536"/>
                <a:gd name="connsiteY16" fmla="*/ 980264 h 5009973"/>
                <a:gd name="connsiteX17" fmla="*/ 37627929 w 50591536"/>
                <a:gd name="connsiteY17" fmla="*/ 1061462 h 5009973"/>
                <a:gd name="connsiteX18" fmla="*/ 37733113 w 50591536"/>
                <a:gd name="connsiteY18" fmla="*/ 1136129 h 5009973"/>
                <a:gd name="connsiteX19" fmla="*/ 39218789 w 50591536"/>
                <a:gd name="connsiteY19" fmla="*/ 2047275 h 5009973"/>
                <a:gd name="connsiteX20" fmla="*/ 40719345 w 50591536"/>
                <a:gd name="connsiteY20" fmla="*/ 804629 h 5009973"/>
                <a:gd name="connsiteX21" fmla="*/ 43485989 w 50591536"/>
                <a:gd name="connsiteY21" fmla="*/ 1578352 h 5009973"/>
                <a:gd name="connsiteX22" fmla="*/ 45666481 w 50591536"/>
                <a:gd name="connsiteY22" fmla="*/ 406044 h 5009973"/>
                <a:gd name="connsiteX23" fmla="*/ 49159961 w 50591536"/>
                <a:gd name="connsiteY23" fmla="*/ 1367336 h 5009973"/>
                <a:gd name="connsiteX24" fmla="*/ 50386045 w 50591536"/>
                <a:gd name="connsiteY24" fmla="*/ 4817731 h 5009973"/>
                <a:gd name="connsiteX25" fmla="*/ 50206705 w 50591536"/>
                <a:gd name="connsiteY25" fmla="*/ 5009973 h 5009973"/>
                <a:gd name="connsiteX26" fmla="*/ 155461 w 50591536"/>
                <a:gd name="connsiteY26" fmla="*/ 5009973 h 5009973"/>
                <a:gd name="connsiteX27" fmla="*/ 107883 w 50591536"/>
                <a:gd name="connsiteY27" fmla="*/ 4932331 h 5009973"/>
                <a:gd name="connsiteX28" fmla="*/ 1624704 w 50591536"/>
                <a:gd name="connsiteY28" fmla="*/ 1059451 h 5009973"/>
                <a:gd name="connsiteX29" fmla="*/ 2984579 w 50591536"/>
                <a:gd name="connsiteY29" fmla="*/ 402959 h 5009973"/>
                <a:gd name="connsiteX30" fmla="*/ 5094734 w 50591536"/>
                <a:gd name="connsiteY30" fmla="*/ 1645605 h 5009973"/>
                <a:gd name="connsiteX31" fmla="*/ 6595288 w 50591536"/>
                <a:gd name="connsiteY31" fmla="*/ 402959 h 5009973"/>
                <a:gd name="connsiteX32" fmla="*/ 9361934 w 50591536"/>
                <a:gd name="connsiteY32" fmla="*/ 1176682 h 5009973"/>
                <a:gd name="connsiteX33" fmla="*/ 11542427 w 50591536"/>
                <a:gd name="connsiteY33" fmla="*/ 4374 h 5009973"/>
                <a:gd name="connsiteX34" fmla="*/ 11937920 w 50591536"/>
                <a:gd name="connsiteY34" fmla="*/ 1443 h 5009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591536" h="5009973">
                  <a:moveTo>
                    <a:pt x="11937920" y="1443"/>
                  </a:moveTo>
                  <a:cubicBezTo>
                    <a:pt x="12801901" y="17929"/>
                    <a:pt x="14051371" y="179487"/>
                    <a:pt x="14741704" y="683946"/>
                  </a:cubicBezTo>
                  <a:lnTo>
                    <a:pt x="14839350" y="765144"/>
                  </a:lnTo>
                  <a:lnTo>
                    <a:pt x="14944530" y="839811"/>
                  </a:lnTo>
                  <a:cubicBezTo>
                    <a:pt x="15447606" y="1209788"/>
                    <a:pt x="16016481" y="1750957"/>
                    <a:pt x="16430207" y="1750957"/>
                  </a:cubicBezTo>
                  <a:cubicBezTo>
                    <a:pt x="17031991" y="1750957"/>
                    <a:pt x="17219561" y="586465"/>
                    <a:pt x="17930761" y="508311"/>
                  </a:cubicBezTo>
                  <a:cubicBezTo>
                    <a:pt x="18641961" y="430157"/>
                    <a:pt x="19872885" y="1348465"/>
                    <a:pt x="20697407" y="1282034"/>
                  </a:cubicBezTo>
                  <a:cubicBezTo>
                    <a:pt x="21521929" y="1215603"/>
                    <a:pt x="21932237" y="144895"/>
                    <a:pt x="22877901" y="109726"/>
                  </a:cubicBezTo>
                  <a:cubicBezTo>
                    <a:pt x="23705353" y="78953"/>
                    <a:pt x="25271789" y="200762"/>
                    <a:pt x="26077176" y="789298"/>
                  </a:cubicBezTo>
                  <a:lnTo>
                    <a:pt x="26216816" y="905418"/>
                  </a:lnTo>
                  <a:lnTo>
                    <a:pt x="26262234" y="934655"/>
                  </a:lnTo>
                  <a:cubicBezTo>
                    <a:pt x="26796000" y="1297887"/>
                    <a:pt x="27431976" y="1941923"/>
                    <a:pt x="27883316" y="1941923"/>
                  </a:cubicBezTo>
                  <a:cubicBezTo>
                    <a:pt x="28485100" y="1941923"/>
                    <a:pt x="28672668" y="777431"/>
                    <a:pt x="29383868" y="699277"/>
                  </a:cubicBezTo>
                  <a:cubicBezTo>
                    <a:pt x="30095068" y="621123"/>
                    <a:pt x="31325992" y="1539431"/>
                    <a:pt x="32150514" y="1473000"/>
                  </a:cubicBezTo>
                  <a:cubicBezTo>
                    <a:pt x="32975037" y="1406569"/>
                    <a:pt x="33385345" y="335861"/>
                    <a:pt x="34331009" y="300692"/>
                  </a:cubicBezTo>
                  <a:cubicBezTo>
                    <a:pt x="34449217" y="296296"/>
                    <a:pt x="34582505" y="295014"/>
                    <a:pt x="34726505" y="297761"/>
                  </a:cubicBezTo>
                  <a:cubicBezTo>
                    <a:pt x="35590481" y="314247"/>
                    <a:pt x="36839953" y="475805"/>
                    <a:pt x="37530289" y="980264"/>
                  </a:cubicBezTo>
                  <a:lnTo>
                    <a:pt x="37627929" y="1061462"/>
                  </a:lnTo>
                  <a:lnTo>
                    <a:pt x="37733113" y="1136129"/>
                  </a:lnTo>
                  <a:cubicBezTo>
                    <a:pt x="38236185" y="1506106"/>
                    <a:pt x="38805065" y="2047275"/>
                    <a:pt x="39218789" y="2047275"/>
                  </a:cubicBezTo>
                  <a:cubicBezTo>
                    <a:pt x="39820573" y="2047275"/>
                    <a:pt x="40008145" y="882783"/>
                    <a:pt x="40719345" y="804629"/>
                  </a:cubicBezTo>
                  <a:cubicBezTo>
                    <a:pt x="41430545" y="726475"/>
                    <a:pt x="42661465" y="1644783"/>
                    <a:pt x="43485989" y="1578352"/>
                  </a:cubicBezTo>
                  <a:cubicBezTo>
                    <a:pt x="44310513" y="1511921"/>
                    <a:pt x="44720817" y="441213"/>
                    <a:pt x="45666481" y="406044"/>
                  </a:cubicBezTo>
                  <a:cubicBezTo>
                    <a:pt x="46612145" y="370875"/>
                    <a:pt x="48523009" y="534997"/>
                    <a:pt x="49159961" y="1367336"/>
                  </a:cubicBezTo>
                  <a:cubicBezTo>
                    <a:pt x="49677485" y="2043612"/>
                    <a:pt x="51123701" y="3782718"/>
                    <a:pt x="50386045" y="4817731"/>
                  </a:cubicBezTo>
                  <a:lnTo>
                    <a:pt x="50206705" y="5009973"/>
                  </a:lnTo>
                  <a:lnTo>
                    <a:pt x="155461" y="5009973"/>
                  </a:lnTo>
                  <a:lnTo>
                    <a:pt x="107883" y="4932331"/>
                  </a:lnTo>
                  <a:cubicBezTo>
                    <a:pt x="-453533" y="3826464"/>
                    <a:pt x="1345303" y="1751601"/>
                    <a:pt x="1624704" y="1059451"/>
                  </a:cubicBezTo>
                  <a:cubicBezTo>
                    <a:pt x="1968581" y="207574"/>
                    <a:pt x="2406242" y="305267"/>
                    <a:pt x="2984579" y="402959"/>
                  </a:cubicBezTo>
                  <a:cubicBezTo>
                    <a:pt x="3562919" y="500651"/>
                    <a:pt x="4492949" y="1645605"/>
                    <a:pt x="5094734" y="1645605"/>
                  </a:cubicBezTo>
                  <a:cubicBezTo>
                    <a:pt x="5696518" y="1645605"/>
                    <a:pt x="5884086" y="481113"/>
                    <a:pt x="6595288" y="402959"/>
                  </a:cubicBezTo>
                  <a:cubicBezTo>
                    <a:pt x="7306487" y="324805"/>
                    <a:pt x="8537410" y="1243113"/>
                    <a:pt x="9361934" y="1176682"/>
                  </a:cubicBezTo>
                  <a:cubicBezTo>
                    <a:pt x="10186456" y="1110251"/>
                    <a:pt x="10596764" y="39543"/>
                    <a:pt x="11542427" y="4374"/>
                  </a:cubicBezTo>
                  <a:cubicBezTo>
                    <a:pt x="11660634" y="-22"/>
                    <a:pt x="11793922" y="-1304"/>
                    <a:pt x="11937920" y="144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1" name="图片 10" descr="未命名作品 13"/>
            <p:cNvPicPr>
              <a:picLocks noChangeAspect="1"/>
            </p:cNvPicPr>
            <p:nvPr/>
          </p:nvPicPr>
          <p:blipFill>
            <a:blip r:embed="rId1"/>
            <a:srcRect l="11910" t="26926" r="10924" b="7009"/>
            <a:stretch>
              <a:fillRect/>
            </a:stretch>
          </p:blipFill>
          <p:spPr>
            <a:xfrm>
              <a:off x="-1261" y="4732"/>
              <a:ext cx="8383" cy="5383"/>
            </a:xfrm>
            <a:prstGeom prst="rect">
              <a:avLst/>
            </a:prstGeom>
          </p:spPr>
        </p:pic>
        <p:sp>
          <p:nvSpPr>
            <p:cNvPr id="12" name="任意多边形: 形状 9"/>
            <p:cNvSpPr/>
            <p:nvPr/>
          </p:nvSpPr>
          <p:spPr>
            <a:xfrm>
              <a:off x="-34866" y="7847"/>
              <a:ext cx="56772" cy="7187"/>
            </a:xfrm>
            <a:custGeom>
              <a:avLst/>
              <a:gdLst>
                <a:gd name="connsiteX0" fmla="*/ 10525297 w 36050295"/>
                <a:gd name="connsiteY0" fmla="*/ 41 h 4563894"/>
                <a:gd name="connsiteX1" fmla="*/ 11871051 w 36050295"/>
                <a:gd name="connsiteY1" fmla="*/ 871623 h 4563894"/>
                <a:gd name="connsiteX2" fmla="*/ 12984207 w 36050295"/>
                <a:gd name="connsiteY2" fmla="*/ 162196 h 4563894"/>
                <a:gd name="connsiteX3" fmla="*/ 14080748 w 36050295"/>
                <a:gd name="connsiteY3" fmla="*/ 750007 h 4563894"/>
                <a:gd name="connsiteX4" fmla="*/ 14828389 w 36050295"/>
                <a:gd name="connsiteY4" fmla="*/ 60849 h 4563894"/>
                <a:gd name="connsiteX5" fmla="*/ 15708945 w 36050295"/>
                <a:gd name="connsiteY5" fmla="*/ 689199 h 4563894"/>
                <a:gd name="connsiteX6" fmla="*/ 16456587 w 36050295"/>
                <a:gd name="connsiteY6" fmla="*/ 101388 h 4563894"/>
                <a:gd name="connsiteX7" fmla="*/ 17303912 w 36050295"/>
                <a:gd name="connsiteY7" fmla="*/ 709468 h 4563894"/>
                <a:gd name="connsiteX8" fmla="*/ 17985099 w 36050295"/>
                <a:gd name="connsiteY8" fmla="*/ 182465 h 4563894"/>
                <a:gd name="connsiteX9" fmla="*/ 19114868 w 36050295"/>
                <a:gd name="connsiteY9" fmla="*/ 587852 h 4563894"/>
                <a:gd name="connsiteX10" fmla="*/ 19220280 w 36050295"/>
                <a:gd name="connsiteY10" fmla="*/ 875328 h 4563894"/>
                <a:gd name="connsiteX11" fmla="*/ 19239806 w 36050295"/>
                <a:gd name="connsiteY11" fmla="*/ 914696 h 4563894"/>
                <a:gd name="connsiteX12" fmla="*/ 19312752 w 36050295"/>
                <a:gd name="connsiteY12" fmla="*/ 974720 h 4563894"/>
                <a:gd name="connsiteX13" fmla="*/ 19721710 w 36050295"/>
                <a:gd name="connsiteY13" fmla="*/ 1195933 h 4563894"/>
                <a:gd name="connsiteX14" fmla="*/ 20485966 w 36050295"/>
                <a:gd name="connsiteY14" fmla="*/ 405429 h 4563894"/>
                <a:gd name="connsiteX15" fmla="*/ 21997863 w 36050295"/>
                <a:gd name="connsiteY15" fmla="*/ 932432 h 4563894"/>
                <a:gd name="connsiteX16" fmla="*/ 22479677 w 36050295"/>
                <a:gd name="connsiteY16" fmla="*/ 283813 h 4563894"/>
                <a:gd name="connsiteX17" fmla="*/ 23592833 w 36050295"/>
                <a:gd name="connsiteY17" fmla="*/ 750008 h 4563894"/>
                <a:gd name="connsiteX18" fmla="*/ 24406931 w 36050295"/>
                <a:gd name="connsiteY18" fmla="*/ 141928 h 4563894"/>
                <a:gd name="connsiteX19" fmla="*/ 25353944 w 36050295"/>
                <a:gd name="connsiteY19" fmla="*/ 831085 h 4563894"/>
                <a:gd name="connsiteX20" fmla="*/ 26018514 w 36050295"/>
                <a:gd name="connsiteY20" fmla="*/ 42 h 4563894"/>
                <a:gd name="connsiteX21" fmla="*/ 27364268 w 36050295"/>
                <a:gd name="connsiteY21" fmla="*/ 871624 h 4563894"/>
                <a:gd name="connsiteX22" fmla="*/ 28477424 w 36050295"/>
                <a:gd name="connsiteY22" fmla="*/ 162197 h 4563894"/>
                <a:gd name="connsiteX23" fmla="*/ 29573965 w 36050295"/>
                <a:gd name="connsiteY23" fmla="*/ 750008 h 4563894"/>
                <a:gd name="connsiteX24" fmla="*/ 30321606 w 36050295"/>
                <a:gd name="connsiteY24" fmla="*/ 60850 h 4563894"/>
                <a:gd name="connsiteX25" fmla="*/ 31202162 w 36050295"/>
                <a:gd name="connsiteY25" fmla="*/ 689200 h 4563894"/>
                <a:gd name="connsiteX26" fmla="*/ 31949804 w 36050295"/>
                <a:gd name="connsiteY26" fmla="*/ 101389 h 4563894"/>
                <a:gd name="connsiteX27" fmla="*/ 32797130 w 36050295"/>
                <a:gd name="connsiteY27" fmla="*/ 709469 h 4563894"/>
                <a:gd name="connsiteX28" fmla="*/ 33478316 w 36050295"/>
                <a:gd name="connsiteY28" fmla="*/ 182466 h 4563894"/>
                <a:gd name="connsiteX29" fmla="*/ 34608086 w 36050295"/>
                <a:gd name="connsiteY29" fmla="*/ 587853 h 4563894"/>
                <a:gd name="connsiteX30" fmla="*/ 36043034 w 36050295"/>
                <a:gd name="connsiteY30" fmla="*/ 4294280 h 4563894"/>
                <a:gd name="connsiteX31" fmla="*/ 35987622 w 36050295"/>
                <a:gd name="connsiteY31" fmla="*/ 4563894 h 4563894"/>
                <a:gd name="connsiteX32" fmla="*/ 15493219 w 36050295"/>
                <a:gd name="connsiteY32" fmla="*/ 4563894 h 4563894"/>
                <a:gd name="connsiteX33" fmla="*/ 15493219 w 36050295"/>
                <a:gd name="connsiteY33" fmla="*/ 4563893 h 4563894"/>
                <a:gd name="connsiteX34" fmla="*/ 0 w 36050295"/>
                <a:gd name="connsiteY34" fmla="*/ 4563893 h 4563894"/>
                <a:gd name="connsiteX35" fmla="*/ 29532 w 36050295"/>
                <a:gd name="connsiteY35" fmla="*/ 4494911 h 4563894"/>
                <a:gd name="connsiteX36" fmla="*/ 2168324 w 36050295"/>
                <a:gd name="connsiteY36" fmla="*/ 1216201 h 4563894"/>
                <a:gd name="connsiteX37" fmla="*/ 2849510 w 36050295"/>
                <a:gd name="connsiteY37" fmla="*/ 283812 h 4563894"/>
                <a:gd name="connsiteX38" fmla="*/ 4228493 w 36050295"/>
                <a:gd name="connsiteY38" fmla="*/ 1195932 h 4563894"/>
                <a:gd name="connsiteX39" fmla="*/ 4992748 w 36050295"/>
                <a:gd name="connsiteY39" fmla="*/ 405428 h 4563894"/>
                <a:gd name="connsiteX40" fmla="*/ 6504646 w 36050295"/>
                <a:gd name="connsiteY40" fmla="*/ 932431 h 4563894"/>
                <a:gd name="connsiteX41" fmla="*/ 6986460 w 36050295"/>
                <a:gd name="connsiteY41" fmla="*/ 283812 h 4563894"/>
                <a:gd name="connsiteX42" fmla="*/ 8099615 w 36050295"/>
                <a:gd name="connsiteY42" fmla="*/ 750007 h 4563894"/>
                <a:gd name="connsiteX43" fmla="*/ 8913714 w 36050295"/>
                <a:gd name="connsiteY43" fmla="*/ 141927 h 4563894"/>
                <a:gd name="connsiteX44" fmla="*/ 9860727 w 36050295"/>
                <a:gd name="connsiteY44" fmla="*/ 831084 h 4563894"/>
                <a:gd name="connsiteX45" fmla="*/ 10525297 w 36050295"/>
                <a:gd name="connsiteY45" fmla="*/ 41 h 456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6050295" h="4563894">
                  <a:moveTo>
                    <a:pt x="10525297" y="41"/>
                  </a:moveTo>
                  <a:cubicBezTo>
                    <a:pt x="10860350" y="6798"/>
                    <a:pt x="11461233" y="844597"/>
                    <a:pt x="11871051" y="871623"/>
                  </a:cubicBezTo>
                  <a:cubicBezTo>
                    <a:pt x="12280870" y="898648"/>
                    <a:pt x="12615924" y="182465"/>
                    <a:pt x="12984207" y="162196"/>
                  </a:cubicBezTo>
                  <a:cubicBezTo>
                    <a:pt x="13352489" y="141927"/>
                    <a:pt x="13773384" y="766898"/>
                    <a:pt x="14080748" y="750007"/>
                  </a:cubicBezTo>
                  <a:cubicBezTo>
                    <a:pt x="14388111" y="733116"/>
                    <a:pt x="14557023" y="70984"/>
                    <a:pt x="14828389" y="60849"/>
                  </a:cubicBezTo>
                  <a:cubicBezTo>
                    <a:pt x="15099756" y="50715"/>
                    <a:pt x="15437579" y="682442"/>
                    <a:pt x="15708945" y="689199"/>
                  </a:cubicBezTo>
                  <a:cubicBezTo>
                    <a:pt x="15980311" y="695955"/>
                    <a:pt x="16190758" y="98010"/>
                    <a:pt x="16456587" y="101388"/>
                  </a:cubicBezTo>
                  <a:cubicBezTo>
                    <a:pt x="16722415" y="104766"/>
                    <a:pt x="17049161" y="695955"/>
                    <a:pt x="17303912" y="709468"/>
                  </a:cubicBezTo>
                  <a:cubicBezTo>
                    <a:pt x="17558665" y="722981"/>
                    <a:pt x="17683273" y="202735"/>
                    <a:pt x="17985099" y="182465"/>
                  </a:cubicBezTo>
                  <a:cubicBezTo>
                    <a:pt x="18286924" y="162196"/>
                    <a:pt x="18918266" y="-341159"/>
                    <a:pt x="19114868" y="587852"/>
                  </a:cubicBezTo>
                  <a:cubicBezTo>
                    <a:pt x="19131763" y="667689"/>
                    <a:pt x="19168741" y="764466"/>
                    <a:pt x="19220280" y="875328"/>
                  </a:cubicBezTo>
                  <a:lnTo>
                    <a:pt x="19239806" y="914696"/>
                  </a:lnTo>
                  <a:lnTo>
                    <a:pt x="19312752" y="974720"/>
                  </a:lnTo>
                  <a:cubicBezTo>
                    <a:pt x="19467088" y="1097820"/>
                    <a:pt x="19610083" y="1189599"/>
                    <a:pt x="19721710" y="1195933"/>
                  </a:cubicBezTo>
                  <a:cubicBezTo>
                    <a:pt x="20078917" y="1216202"/>
                    <a:pt x="20106607" y="449346"/>
                    <a:pt x="20485966" y="405429"/>
                  </a:cubicBezTo>
                  <a:cubicBezTo>
                    <a:pt x="20865325" y="361512"/>
                    <a:pt x="21665578" y="952701"/>
                    <a:pt x="21997863" y="932432"/>
                  </a:cubicBezTo>
                  <a:cubicBezTo>
                    <a:pt x="22330148" y="912162"/>
                    <a:pt x="22213849" y="314217"/>
                    <a:pt x="22479677" y="283813"/>
                  </a:cubicBezTo>
                  <a:cubicBezTo>
                    <a:pt x="22745505" y="253409"/>
                    <a:pt x="23271623" y="773655"/>
                    <a:pt x="23592833" y="750008"/>
                  </a:cubicBezTo>
                  <a:cubicBezTo>
                    <a:pt x="23914041" y="726360"/>
                    <a:pt x="24113413" y="128415"/>
                    <a:pt x="24406931" y="141928"/>
                  </a:cubicBezTo>
                  <a:cubicBezTo>
                    <a:pt x="24700450" y="155441"/>
                    <a:pt x="25085347" y="854733"/>
                    <a:pt x="25353944" y="831085"/>
                  </a:cubicBezTo>
                  <a:cubicBezTo>
                    <a:pt x="25622540" y="807437"/>
                    <a:pt x="25683459" y="-6714"/>
                    <a:pt x="26018514" y="42"/>
                  </a:cubicBezTo>
                  <a:cubicBezTo>
                    <a:pt x="26353568" y="6799"/>
                    <a:pt x="26954450" y="844598"/>
                    <a:pt x="27364268" y="871624"/>
                  </a:cubicBezTo>
                  <a:cubicBezTo>
                    <a:pt x="27774087" y="898649"/>
                    <a:pt x="28109141" y="182466"/>
                    <a:pt x="28477424" y="162197"/>
                  </a:cubicBezTo>
                  <a:cubicBezTo>
                    <a:pt x="28845706" y="141928"/>
                    <a:pt x="29266601" y="766899"/>
                    <a:pt x="29573965" y="750008"/>
                  </a:cubicBezTo>
                  <a:cubicBezTo>
                    <a:pt x="29881328" y="733117"/>
                    <a:pt x="30050240" y="70985"/>
                    <a:pt x="30321606" y="60850"/>
                  </a:cubicBezTo>
                  <a:cubicBezTo>
                    <a:pt x="30592973" y="50716"/>
                    <a:pt x="30930796" y="682443"/>
                    <a:pt x="31202162" y="689200"/>
                  </a:cubicBezTo>
                  <a:cubicBezTo>
                    <a:pt x="31473528" y="695956"/>
                    <a:pt x="31683975" y="98011"/>
                    <a:pt x="31949804" y="101389"/>
                  </a:cubicBezTo>
                  <a:cubicBezTo>
                    <a:pt x="32215632" y="104767"/>
                    <a:pt x="32542378" y="695956"/>
                    <a:pt x="32797130" y="709469"/>
                  </a:cubicBezTo>
                  <a:cubicBezTo>
                    <a:pt x="33051882" y="722982"/>
                    <a:pt x="33176490" y="202736"/>
                    <a:pt x="33478316" y="182466"/>
                  </a:cubicBezTo>
                  <a:cubicBezTo>
                    <a:pt x="33780142" y="162197"/>
                    <a:pt x="34411484" y="-341158"/>
                    <a:pt x="34608086" y="587853"/>
                  </a:cubicBezTo>
                  <a:cubicBezTo>
                    <a:pt x="34743250" y="1226548"/>
                    <a:pt x="36163662" y="2949428"/>
                    <a:pt x="36043034" y="4294280"/>
                  </a:cubicBezTo>
                  <a:lnTo>
                    <a:pt x="35987622" y="4563894"/>
                  </a:lnTo>
                  <a:lnTo>
                    <a:pt x="15493219" y="4563894"/>
                  </a:lnTo>
                  <a:lnTo>
                    <a:pt x="15493219" y="4563893"/>
                  </a:lnTo>
                  <a:lnTo>
                    <a:pt x="0" y="4563893"/>
                  </a:lnTo>
                  <a:lnTo>
                    <a:pt x="29532" y="4494911"/>
                  </a:lnTo>
                  <a:cubicBezTo>
                    <a:pt x="645978" y="3234860"/>
                    <a:pt x="1970510" y="1816680"/>
                    <a:pt x="2168324" y="1216201"/>
                  </a:cubicBezTo>
                  <a:cubicBezTo>
                    <a:pt x="2519994" y="148683"/>
                    <a:pt x="2506146" y="287190"/>
                    <a:pt x="2849510" y="283812"/>
                  </a:cubicBezTo>
                  <a:cubicBezTo>
                    <a:pt x="3192870" y="280434"/>
                    <a:pt x="3871286" y="1175663"/>
                    <a:pt x="4228493" y="1195932"/>
                  </a:cubicBezTo>
                  <a:cubicBezTo>
                    <a:pt x="4585700" y="1216201"/>
                    <a:pt x="4613390" y="449345"/>
                    <a:pt x="4992748" y="405428"/>
                  </a:cubicBezTo>
                  <a:cubicBezTo>
                    <a:pt x="5372107" y="361511"/>
                    <a:pt x="6172361" y="952700"/>
                    <a:pt x="6504646" y="932431"/>
                  </a:cubicBezTo>
                  <a:cubicBezTo>
                    <a:pt x="6836931" y="912161"/>
                    <a:pt x="6720632" y="314216"/>
                    <a:pt x="6986460" y="283812"/>
                  </a:cubicBezTo>
                  <a:cubicBezTo>
                    <a:pt x="7252288" y="253408"/>
                    <a:pt x="7778406" y="773654"/>
                    <a:pt x="8099615" y="750007"/>
                  </a:cubicBezTo>
                  <a:cubicBezTo>
                    <a:pt x="8420824" y="726359"/>
                    <a:pt x="8620196" y="128414"/>
                    <a:pt x="8913714" y="141927"/>
                  </a:cubicBezTo>
                  <a:cubicBezTo>
                    <a:pt x="9207232" y="155440"/>
                    <a:pt x="9592129" y="854732"/>
                    <a:pt x="9860727" y="831084"/>
                  </a:cubicBezTo>
                  <a:cubicBezTo>
                    <a:pt x="10129322" y="807436"/>
                    <a:pt x="10190241" y="-6715"/>
                    <a:pt x="10525297" y="4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333"/>
          <p:cNvSpPr/>
          <p:nvPr/>
        </p:nvSpPr>
        <p:spPr>
          <a:xfrm>
            <a:off x="-19685" y="-1266825"/>
            <a:ext cx="12211050" cy="9281795"/>
          </a:xfrm>
          <a:prstGeom prst="roundRect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1903207" y="5981916"/>
            <a:ext cx="4841508" cy="690947"/>
          </a:xfrm>
          <a:custGeom>
            <a:avLst/>
            <a:gdLst>
              <a:gd name="connsiteX0" fmla="*/ 0 w 4841508"/>
              <a:gd name="connsiteY0" fmla="*/ 115160 h 690947"/>
              <a:gd name="connsiteX1" fmla="*/ 115160 w 4841508"/>
              <a:gd name="connsiteY1" fmla="*/ 0 h 690947"/>
              <a:gd name="connsiteX2" fmla="*/ 635566 w 4841508"/>
              <a:gd name="connsiteY2" fmla="*/ 0 h 690947"/>
              <a:gd name="connsiteX3" fmla="*/ 1386530 w 4841508"/>
              <a:gd name="connsiteY3" fmla="*/ 0 h 690947"/>
              <a:gd name="connsiteX4" fmla="*/ 1999160 w 4841508"/>
              <a:gd name="connsiteY4" fmla="*/ 0 h 690947"/>
              <a:gd name="connsiteX5" fmla="*/ 2519565 w 4841508"/>
              <a:gd name="connsiteY5" fmla="*/ 0 h 690947"/>
              <a:gd name="connsiteX6" fmla="*/ 3039971 w 4841508"/>
              <a:gd name="connsiteY6" fmla="*/ 0 h 690947"/>
              <a:gd name="connsiteX7" fmla="*/ 3744824 w 4841508"/>
              <a:gd name="connsiteY7" fmla="*/ 0 h 690947"/>
              <a:gd name="connsiteX8" fmla="*/ 4726348 w 4841508"/>
              <a:gd name="connsiteY8" fmla="*/ 0 h 690947"/>
              <a:gd name="connsiteX9" fmla="*/ 4841508 w 4841508"/>
              <a:gd name="connsiteY9" fmla="*/ 115160 h 690947"/>
              <a:gd name="connsiteX10" fmla="*/ 4841508 w 4841508"/>
              <a:gd name="connsiteY10" fmla="*/ 575787 h 690947"/>
              <a:gd name="connsiteX11" fmla="*/ 4726348 w 4841508"/>
              <a:gd name="connsiteY11" fmla="*/ 690947 h 690947"/>
              <a:gd name="connsiteX12" fmla="*/ 4113719 w 4841508"/>
              <a:gd name="connsiteY12" fmla="*/ 690947 h 690947"/>
              <a:gd name="connsiteX13" fmla="*/ 3501089 w 4841508"/>
              <a:gd name="connsiteY13" fmla="*/ 690947 h 690947"/>
              <a:gd name="connsiteX14" fmla="*/ 2980684 w 4841508"/>
              <a:gd name="connsiteY14" fmla="*/ 690947 h 690947"/>
              <a:gd name="connsiteX15" fmla="*/ 2229719 w 4841508"/>
              <a:gd name="connsiteY15" fmla="*/ 690947 h 690947"/>
              <a:gd name="connsiteX16" fmla="*/ 1709314 w 4841508"/>
              <a:gd name="connsiteY16" fmla="*/ 690947 h 690947"/>
              <a:gd name="connsiteX17" fmla="*/ 1188908 w 4841508"/>
              <a:gd name="connsiteY17" fmla="*/ 690947 h 690947"/>
              <a:gd name="connsiteX18" fmla="*/ 115160 w 4841508"/>
              <a:gd name="connsiteY18" fmla="*/ 690947 h 690947"/>
              <a:gd name="connsiteX19" fmla="*/ 0 w 4841508"/>
              <a:gd name="connsiteY19" fmla="*/ 575787 h 690947"/>
              <a:gd name="connsiteX20" fmla="*/ 0 w 4841508"/>
              <a:gd name="connsiteY20" fmla="*/ 115160 h 69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1508" h="690947" fill="none" extrusionOk="0">
                <a:moveTo>
                  <a:pt x="0" y="115160"/>
                </a:moveTo>
                <a:cubicBezTo>
                  <a:pt x="-1293" y="50187"/>
                  <a:pt x="59408" y="-11754"/>
                  <a:pt x="115160" y="0"/>
                </a:cubicBezTo>
                <a:cubicBezTo>
                  <a:pt x="300372" y="7704"/>
                  <a:pt x="416123" y="6176"/>
                  <a:pt x="635566" y="0"/>
                </a:cubicBezTo>
                <a:cubicBezTo>
                  <a:pt x="855009" y="-6176"/>
                  <a:pt x="1048370" y="16190"/>
                  <a:pt x="1386530" y="0"/>
                </a:cubicBezTo>
                <a:cubicBezTo>
                  <a:pt x="1724690" y="-16190"/>
                  <a:pt x="1793891" y="-28532"/>
                  <a:pt x="1999160" y="0"/>
                </a:cubicBezTo>
                <a:cubicBezTo>
                  <a:pt x="2204429" y="28532"/>
                  <a:pt x="2403615" y="8345"/>
                  <a:pt x="2519565" y="0"/>
                </a:cubicBezTo>
                <a:cubicBezTo>
                  <a:pt x="2635516" y="-8345"/>
                  <a:pt x="2929800" y="-10014"/>
                  <a:pt x="3039971" y="0"/>
                </a:cubicBezTo>
                <a:cubicBezTo>
                  <a:pt x="3150142" y="10014"/>
                  <a:pt x="3586453" y="31111"/>
                  <a:pt x="3744824" y="0"/>
                </a:cubicBezTo>
                <a:cubicBezTo>
                  <a:pt x="3903195" y="-31111"/>
                  <a:pt x="4329523" y="-10226"/>
                  <a:pt x="4726348" y="0"/>
                </a:cubicBezTo>
                <a:cubicBezTo>
                  <a:pt x="4805211" y="-891"/>
                  <a:pt x="4832400" y="58201"/>
                  <a:pt x="4841508" y="115160"/>
                </a:cubicBezTo>
                <a:cubicBezTo>
                  <a:pt x="4857169" y="328088"/>
                  <a:pt x="4860002" y="446672"/>
                  <a:pt x="4841508" y="575787"/>
                </a:cubicBezTo>
                <a:cubicBezTo>
                  <a:pt x="4837005" y="631699"/>
                  <a:pt x="4797088" y="694487"/>
                  <a:pt x="4726348" y="690947"/>
                </a:cubicBezTo>
                <a:cubicBezTo>
                  <a:pt x="4549369" y="676293"/>
                  <a:pt x="4332855" y="700448"/>
                  <a:pt x="4113719" y="690947"/>
                </a:cubicBezTo>
                <a:cubicBezTo>
                  <a:pt x="3894583" y="681446"/>
                  <a:pt x="3625959" y="664409"/>
                  <a:pt x="3501089" y="690947"/>
                </a:cubicBezTo>
                <a:cubicBezTo>
                  <a:pt x="3376219" y="717486"/>
                  <a:pt x="3175913" y="692516"/>
                  <a:pt x="2980684" y="690947"/>
                </a:cubicBezTo>
                <a:cubicBezTo>
                  <a:pt x="2785455" y="689378"/>
                  <a:pt x="2396884" y="678498"/>
                  <a:pt x="2229719" y="690947"/>
                </a:cubicBezTo>
                <a:cubicBezTo>
                  <a:pt x="2062554" y="703396"/>
                  <a:pt x="1886942" y="669407"/>
                  <a:pt x="1709314" y="690947"/>
                </a:cubicBezTo>
                <a:cubicBezTo>
                  <a:pt x="1531686" y="712487"/>
                  <a:pt x="1419350" y="670210"/>
                  <a:pt x="1188908" y="690947"/>
                </a:cubicBezTo>
                <a:cubicBezTo>
                  <a:pt x="958466" y="711684"/>
                  <a:pt x="433418" y="701695"/>
                  <a:pt x="115160" y="690947"/>
                </a:cubicBezTo>
                <a:cubicBezTo>
                  <a:pt x="56917" y="691024"/>
                  <a:pt x="8471" y="634149"/>
                  <a:pt x="0" y="575787"/>
                </a:cubicBezTo>
                <a:cubicBezTo>
                  <a:pt x="7147" y="380869"/>
                  <a:pt x="-13223" y="207400"/>
                  <a:pt x="0" y="115160"/>
                </a:cubicBezTo>
                <a:close/>
              </a:path>
              <a:path w="4841508" h="690947" stroke="0" extrusionOk="0">
                <a:moveTo>
                  <a:pt x="0" y="115160"/>
                </a:moveTo>
                <a:cubicBezTo>
                  <a:pt x="-1546" y="42557"/>
                  <a:pt x="50701" y="4216"/>
                  <a:pt x="115160" y="0"/>
                </a:cubicBezTo>
                <a:cubicBezTo>
                  <a:pt x="377531" y="2964"/>
                  <a:pt x="543970" y="-21132"/>
                  <a:pt x="681677" y="0"/>
                </a:cubicBezTo>
                <a:cubicBezTo>
                  <a:pt x="819384" y="21132"/>
                  <a:pt x="1161825" y="-8937"/>
                  <a:pt x="1294307" y="0"/>
                </a:cubicBezTo>
                <a:cubicBezTo>
                  <a:pt x="1426789" y="8937"/>
                  <a:pt x="1795689" y="-30825"/>
                  <a:pt x="2045272" y="0"/>
                </a:cubicBezTo>
                <a:cubicBezTo>
                  <a:pt x="2294855" y="30825"/>
                  <a:pt x="2536679" y="-3445"/>
                  <a:pt x="2796236" y="0"/>
                </a:cubicBezTo>
                <a:cubicBezTo>
                  <a:pt x="3055793" y="3445"/>
                  <a:pt x="3182434" y="25325"/>
                  <a:pt x="3316642" y="0"/>
                </a:cubicBezTo>
                <a:cubicBezTo>
                  <a:pt x="3450850" y="-25325"/>
                  <a:pt x="3758808" y="-25588"/>
                  <a:pt x="4067607" y="0"/>
                </a:cubicBezTo>
                <a:cubicBezTo>
                  <a:pt x="4376407" y="25588"/>
                  <a:pt x="4503084" y="-10044"/>
                  <a:pt x="4726348" y="0"/>
                </a:cubicBezTo>
                <a:cubicBezTo>
                  <a:pt x="4794307" y="-258"/>
                  <a:pt x="4853704" y="53008"/>
                  <a:pt x="4841508" y="115160"/>
                </a:cubicBezTo>
                <a:cubicBezTo>
                  <a:pt x="4861886" y="318834"/>
                  <a:pt x="4844608" y="351507"/>
                  <a:pt x="4841508" y="575787"/>
                </a:cubicBezTo>
                <a:cubicBezTo>
                  <a:pt x="4843804" y="649637"/>
                  <a:pt x="4778437" y="694905"/>
                  <a:pt x="4726348" y="690947"/>
                </a:cubicBezTo>
                <a:cubicBezTo>
                  <a:pt x="4375260" y="713594"/>
                  <a:pt x="4358940" y="713465"/>
                  <a:pt x="4021495" y="690947"/>
                </a:cubicBezTo>
                <a:cubicBezTo>
                  <a:pt x="3684050" y="668429"/>
                  <a:pt x="3604784" y="684062"/>
                  <a:pt x="3454978" y="690947"/>
                </a:cubicBezTo>
                <a:cubicBezTo>
                  <a:pt x="3305172" y="697832"/>
                  <a:pt x="3107677" y="693189"/>
                  <a:pt x="2796236" y="690947"/>
                </a:cubicBezTo>
                <a:cubicBezTo>
                  <a:pt x="2484795" y="688705"/>
                  <a:pt x="2369684" y="666710"/>
                  <a:pt x="2183607" y="690947"/>
                </a:cubicBezTo>
                <a:cubicBezTo>
                  <a:pt x="1997530" y="715184"/>
                  <a:pt x="1880307" y="701544"/>
                  <a:pt x="1663202" y="690947"/>
                </a:cubicBezTo>
                <a:cubicBezTo>
                  <a:pt x="1446098" y="680350"/>
                  <a:pt x="1368113" y="709030"/>
                  <a:pt x="1142796" y="690947"/>
                </a:cubicBezTo>
                <a:cubicBezTo>
                  <a:pt x="917479" y="672864"/>
                  <a:pt x="573839" y="660600"/>
                  <a:pt x="115160" y="690947"/>
                </a:cubicBezTo>
                <a:cubicBezTo>
                  <a:pt x="60128" y="704097"/>
                  <a:pt x="-2724" y="632157"/>
                  <a:pt x="0" y="575787"/>
                </a:cubicBezTo>
                <a:cubicBezTo>
                  <a:pt x="13210" y="354323"/>
                  <a:pt x="21407" y="344277"/>
                  <a:pt x="0" y="115160"/>
                </a:cubicBezTo>
                <a:close/>
              </a:path>
            </a:pathLst>
          </a:custGeom>
          <a:solidFill>
            <a:srgbClr val="111847"/>
          </a:solidFill>
          <a:ln w="28575">
            <a:solidFill>
              <a:srgbClr val="FFFF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289">
            <a:off x="1551381" y="-1494696"/>
            <a:ext cx="11666758" cy="184723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sym typeface="+mn-ea"/>
              </a:rPr>
              <a:t>"</a:t>
            </a:r>
            <a:r>
              <a:rPr lang="en-US" altLang="zh-CN" sz="5400" b="1" dirty="0" err="1">
                <a:solidFill>
                  <a:schemeClr val="bg1"/>
                </a:solidFill>
                <a:sym typeface="+mn-ea"/>
              </a:rPr>
              <a:t>EnteroPlastivore</a:t>
            </a:r>
            <a:r>
              <a:rPr lang="en-US" altLang="zh-CN" sz="5400" b="1" dirty="0">
                <a:solidFill>
                  <a:schemeClr val="bg1"/>
                </a:solidFill>
                <a:sym typeface="+mn-ea"/>
              </a:rPr>
              <a:t>"</a:t>
            </a:r>
            <a:endParaRPr lang="zh-CN" altLang="en-US" sz="54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51" y="0"/>
            <a:ext cx="3019829" cy="30198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884" y="4353887"/>
            <a:ext cx="2687116" cy="2687116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626286" y="2823234"/>
            <a:ext cx="372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B6C7EA"/>
                </a:solidFill>
              </a:rPr>
              <a:t>In your gut, we take the lead, </a:t>
            </a:r>
            <a:r>
              <a:rPr lang="en-US" altLang="zh-CN" sz="4000" b="1" dirty="0">
                <a:solidFill>
                  <a:srgbClr val="FBECFF"/>
                </a:solidFill>
              </a:rPr>
              <a:t>seeking out</a:t>
            </a:r>
            <a:endParaRPr lang="zh-CN" altLang="en-US" sz="4000" b="1" dirty="0">
              <a:solidFill>
                <a:srgbClr val="B6C7EA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50530" y="4102916"/>
            <a:ext cx="38960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BECFF"/>
                </a:solidFill>
              </a:rPr>
              <a:t>breaking down</a:t>
            </a:r>
            <a:r>
              <a:rPr lang="en-US" altLang="zh-CN" sz="4400" b="1" dirty="0">
                <a:solidFill>
                  <a:srgbClr val="B6C7EA"/>
                </a:solidFill>
              </a:rPr>
              <a:t> </a:t>
            </a:r>
            <a:r>
              <a:rPr lang="en-US" altLang="zh-CN" b="1" dirty="0">
                <a:solidFill>
                  <a:srgbClr val="B6C7EA"/>
                </a:solidFill>
              </a:rPr>
              <a:t>those lurking microplastics,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805319" y="5513305"/>
            <a:ext cx="7096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B6C7EA"/>
                </a:solidFill>
              </a:rPr>
              <a:t>turning them into</a:t>
            </a:r>
            <a:endParaRPr lang="en-US" altLang="zh-CN" sz="2400" b="1" dirty="0">
              <a:solidFill>
                <a:srgbClr val="B6C7EA"/>
              </a:solidFill>
            </a:endParaRPr>
          </a:p>
          <a:p>
            <a:r>
              <a:rPr lang="en-US" altLang="zh-CN" b="1" dirty="0">
                <a:solidFill>
                  <a:srgbClr val="B6C7EA"/>
                </a:solidFill>
              </a:rPr>
              <a:t> </a:t>
            </a:r>
            <a:r>
              <a:rPr lang="en-US" altLang="zh-CN" sz="4000" b="1" dirty="0">
                <a:solidFill>
                  <a:srgbClr val="FBECFF"/>
                </a:solidFill>
              </a:rPr>
              <a:t>something they're not</a:t>
            </a:r>
            <a:endParaRPr lang="zh-CN" altLang="en-US" sz="4000" dirty="0"/>
          </a:p>
        </p:txBody>
      </p:sp>
      <p:sp>
        <p:nvSpPr>
          <p:cNvPr id="37" name="椭圆 36"/>
          <p:cNvSpPr/>
          <p:nvPr/>
        </p:nvSpPr>
        <p:spPr>
          <a:xfrm>
            <a:off x="-520785" y="5361112"/>
            <a:ext cx="1689116" cy="1674846"/>
          </a:xfrm>
          <a:prstGeom prst="ellipse">
            <a:avLst/>
          </a:prstGeom>
          <a:solidFill>
            <a:srgbClr val="FBECFF"/>
          </a:solidFill>
          <a:ln>
            <a:solidFill>
              <a:srgbClr val="FB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76599" y="6318165"/>
            <a:ext cx="544434" cy="539835"/>
          </a:xfrm>
          <a:prstGeom prst="ellipse">
            <a:avLst/>
          </a:prstGeom>
          <a:solidFill>
            <a:srgbClr val="B6C7EA"/>
          </a:solidFill>
          <a:ln>
            <a:solidFill>
              <a:srgbClr val="B6C7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932605" y="3068995"/>
            <a:ext cx="4066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E"/>
                </a:solidFill>
              </a:rPr>
              <a:t>*</a:t>
            </a:r>
            <a:r>
              <a:rPr lang="zh-CN" altLang="en-US" dirty="0">
                <a:solidFill>
                  <a:srgbClr val="FFFFFE"/>
                </a:solidFill>
              </a:rPr>
              <a:t>光标往下滑的时候，首先弹出两个人和肠道，</a:t>
            </a:r>
            <a:endParaRPr lang="en-US" altLang="zh-CN" dirty="0">
              <a:solidFill>
                <a:srgbClr val="FFFFFE"/>
              </a:solidFill>
            </a:endParaRPr>
          </a:p>
          <a:p>
            <a:r>
              <a:rPr lang="zh-CN" altLang="en-US" dirty="0">
                <a:solidFill>
                  <a:srgbClr val="FFFFFE"/>
                </a:solidFill>
              </a:rPr>
              <a:t>左下角两个圆添加一些</a:t>
            </a:r>
            <a:r>
              <a:rPr lang="en-US" altLang="zh-CN" dirty="0">
                <a:solidFill>
                  <a:srgbClr val="FFFFFE"/>
                </a:solidFill>
              </a:rPr>
              <a:t>QQ</a:t>
            </a:r>
            <a:r>
              <a:rPr lang="zh-CN" altLang="en-US" dirty="0">
                <a:solidFill>
                  <a:srgbClr val="FFFFFE"/>
                </a:solidFill>
              </a:rPr>
              <a:t>弹弹的动态效果，然后光标往下滑的时候两个小人分别掉下来，手碰到发光微塑料，微塑料变成光点，进入背篓中，同时弹出下面几句台词，可以再适当添加一些动态效果，比如说光标摸一下他们，会发生什么变化。</a:t>
            </a:r>
            <a:endParaRPr lang="zh-CN" altLang="en-US" dirty="0">
              <a:solidFill>
                <a:srgbClr val="FFFFF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35775" y="0"/>
            <a:ext cx="1965960" cy="3223895"/>
            <a:chOff x="14219" y="-75"/>
            <a:chExt cx="3096" cy="5077"/>
          </a:xfrm>
        </p:grpSpPr>
        <p:pic>
          <p:nvPicPr>
            <p:cNvPr id="32" name="图片 31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4" t="25183" r="38569" b="63180"/>
            <a:stretch>
              <a:fillRect/>
            </a:stretch>
          </p:blipFill>
          <p:spPr>
            <a:xfrm>
              <a:off x="14219" y="2986"/>
              <a:ext cx="2716" cy="2016"/>
            </a:xfrm>
            <a:prstGeom prst="rect">
              <a:avLst/>
            </a:prstGeom>
          </p:spPr>
        </p:pic>
        <p:pic>
          <p:nvPicPr>
            <p:cNvPr id="42" name="图片 41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5" t="-448" r="32978" b="68918"/>
            <a:stretch>
              <a:fillRect/>
            </a:stretch>
          </p:blipFill>
          <p:spPr>
            <a:xfrm>
              <a:off x="14219" y="-75"/>
              <a:ext cx="3096" cy="400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3180080" y="63309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QQ</a:t>
            </a:r>
            <a:r>
              <a:rPr lang="zh-CN" altLang="en-US">
                <a:solidFill>
                  <a:schemeClr val="bg1"/>
                </a:solidFill>
              </a:rPr>
              <a:t>弹弹的效果参考这个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好看的界面动效设计</a:t>
            </a:r>
            <a:r>
              <a:rPr lang="en-US" altLang="zh-CN">
                <a:solidFill>
                  <a:schemeClr val="bg1"/>
                </a:solidFill>
              </a:rPr>
              <a:t> 10142024 Demo</a:t>
            </a:r>
            <a:r>
              <a:rPr lang="zh-CN" altLang="en-US">
                <a:solidFill>
                  <a:schemeClr val="bg1"/>
                </a:solidFill>
              </a:rPr>
              <a:t>视频来自</a:t>
            </a:r>
            <a:r>
              <a:rPr lang="en-US" altLang="zh-CN">
                <a:solidFill>
                  <a:schemeClr val="bg1"/>
                </a:solidFill>
              </a:rPr>
              <a:t> ALEX BEND... http://xhslink.com/o/6ExNbia6uUo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复制后打开【小红书】查看笔记！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59140" y="0"/>
            <a:ext cx="1965960" cy="3223895"/>
            <a:chOff x="14219" y="-75"/>
            <a:chExt cx="3096" cy="5077"/>
          </a:xfrm>
        </p:grpSpPr>
        <p:pic>
          <p:nvPicPr>
            <p:cNvPr id="5" name="图片 4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4" t="25183" r="38569" b="63180"/>
            <a:stretch>
              <a:fillRect/>
            </a:stretch>
          </p:blipFill>
          <p:spPr>
            <a:xfrm>
              <a:off x="14219" y="2986"/>
              <a:ext cx="2716" cy="2016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5" t="-448" r="32978" b="68918"/>
            <a:stretch>
              <a:fillRect/>
            </a:stretch>
          </p:blipFill>
          <p:spPr>
            <a:xfrm>
              <a:off x="14219" y="-75"/>
              <a:ext cx="3096" cy="4003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10210800" y="-36195"/>
            <a:ext cx="1965960" cy="3223895"/>
            <a:chOff x="14219" y="-75"/>
            <a:chExt cx="3096" cy="5077"/>
          </a:xfrm>
        </p:grpSpPr>
        <p:pic>
          <p:nvPicPr>
            <p:cNvPr id="9" name="图片 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4" t="25183" r="38569" b="63180"/>
            <a:stretch>
              <a:fillRect/>
            </a:stretch>
          </p:blipFill>
          <p:spPr>
            <a:xfrm>
              <a:off x="14219" y="2986"/>
              <a:ext cx="2716" cy="2016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5" t="-448" r="32978" b="68918"/>
            <a:stretch>
              <a:fillRect/>
            </a:stretch>
          </p:blipFill>
          <p:spPr>
            <a:xfrm>
              <a:off x="14219" y="-75"/>
              <a:ext cx="3096" cy="4003"/>
            </a:xfrm>
            <a:prstGeom prst="rect">
              <a:avLst/>
            </a:prstGeom>
          </p:spPr>
        </p:pic>
      </p:grpSp>
      <p:sp>
        <p:nvSpPr>
          <p:cNvPr id="14" name="!!12"/>
          <p:cNvSpPr/>
          <p:nvPr/>
        </p:nvSpPr>
        <p:spPr>
          <a:xfrm>
            <a:off x="-23635878" y="-5732779"/>
            <a:ext cx="50591536" cy="5751830"/>
          </a:xfrm>
          <a:custGeom>
            <a:avLst/>
            <a:gdLst>
              <a:gd name="connsiteX0" fmla="*/ 11937920 w 50591536"/>
              <a:gd name="connsiteY0" fmla="*/ 1443 h 5009973"/>
              <a:gd name="connsiteX1" fmla="*/ 14741704 w 50591536"/>
              <a:gd name="connsiteY1" fmla="*/ 683946 h 5009973"/>
              <a:gd name="connsiteX2" fmla="*/ 14839350 w 50591536"/>
              <a:gd name="connsiteY2" fmla="*/ 765144 h 5009973"/>
              <a:gd name="connsiteX3" fmla="*/ 14944530 w 50591536"/>
              <a:gd name="connsiteY3" fmla="*/ 839811 h 5009973"/>
              <a:gd name="connsiteX4" fmla="*/ 16430207 w 50591536"/>
              <a:gd name="connsiteY4" fmla="*/ 1750957 h 5009973"/>
              <a:gd name="connsiteX5" fmla="*/ 17930761 w 50591536"/>
              <a:gd name="connsiteY5" fmla="*/ 508311 h 5009973"/>
              <a:gd name="connsiteX6" fmla="*/ 20697407 w 50591536"/>
              <a:gd name="connsiteY6" fmla="*/ 1282034 h 5009973"/>
              <a:gd name="connsiteX7" fmla="*/ 22877901 w 50591536"/>
              <a:gd name="connsiteY7" fmla="*/ 109726 h 5009973"/>
              <a:gd name="connsiteX8" fmla="*/ 26077176 w 50591536"/>
              <a:gd name="connsiteY8" fmla="*/ 789298 h 5009973"/>
              <a:gd name="connsiteX9" fmla="*/ 26216816 w 50591536"/>
              <a:gd name="connsiteY9" fmla="*/ 905418 h 5009973"/>
              <a:gd name="connsiteX10" fmla="*/ 26262234 w 50591536"/>
              <a:gd name="connsiteY10" fmla="*/ 934655 h 5009973"/>
              <a:gd name="connsiteX11" fmla="*/ 27883316 w 50591536"/>
              <a:gd name="connsiteY11" fmla="*/ 1941923 h 5009973"/>
              <a:gd name="connsiteX12" fmla="*/ 29383868 w 50591536"/>
              <a:gd name="connsiteY12" fmla="*/ 699277 h 5009973"/>
              <a:gd name="connsiteX13" fmla="*/ 32150514 w 50591536"/>
              <a:gd name="connsiteY13" fmla="*/ 1473000 h 5009973"/>
              <a:gd name="connsiteX14" fmla="*/ 34331009 w 50591536"/>
              <a:gd name="connsiteY14" fmla="*/ 300692 h 5009973"/>
              <a:gd name="connsiteX15" fmla="*/ 34726505 w 50591536"/>
              <a:gd name="connsiteY15" fmla="*/ 297761 h 5009973"/>
              <a:gd name="connsiteX16" fmla="*/ 37530289 w 50591536"/>
              <a:gd name="connsiteY16" fmla="*/ 980264 h 5009973"/>
              <a:gd name="connsiteX17" fmla="*/ 37627929 w 50591536"/>
              <a:gd name="connsiteY17" fmla="*/ 1061462 h 5009973"/>
              <a:gd name="connsiteX18" fmla="*/ 37733113 w 50591536"/>
              <a:gd name="connsiteY18" fmla="*/ 1136129 h 5009973"/>
              <a:gd name="connsiteX19" fmla="*/ 39218789 w 50591536"/>
              <a:gd name="connsiteY19" fmla="*/ 2047275 h 5009973"/>
              <a:gd name="connsiteX20" fmla="*/ 40719345 w 50591536"/>
              <a:gd name="connsiteY20" fmla="*/ 804629 h 5009973"/>
              <a:gd name="connsiteX21" fmla="*/ 43485989 w 50591536"/>
              <a:gd name="connsiteY21" fmla="*/ 1578352 h 5009973"/>
              <a:gd name="connsiteX22" fmla="*/ 45666481 w 50591536"/>
              <a:gd name="connsiteY22" fmla="*/ 406044 h 5009973"/>
              <a:gd name="connsiteX23" fmla="*/ 49159961 w 50591536"/>
              <a:gd name="connsiteY23" fmla="*/ 1367336 h 5009973"/>
              <a:gd name="connsiteX24" fmla="*/ 50386045 w 50591536"/>
              <a:gd name="connsiteY24" fmla="*/ 4817731 h 5009973"/>
              <a:gd name="connsiteX25" fmla="*/ 50206705 w 50591536"/>
              <a:gd name="connsiteY25" fmla="*/ 5009973 h 5009973"/>
              <a:gd name="connsiteX26" fmla="*/ 155461 w 50591536"/>
              <a:gd name="connsiteY26" fmla="*/ 5009973 h 5009973"/>
              <a:gd name="connsiteX27" fmla="*/ 107883 w 50591536"/>
              <a:gd name="connsiteY27" fmla="*/ 4932331 h 5009973"/>
              <a:gd name="connsiteX28" fmla="*/ 1624704 w 50591536"/>
              <a:gd name="connsiteY28" fmla="*/ 1059451 h 5009973"/>
              <a:gd name="connsiteX29" fmla="*/ 2984579 w 50591536"/>
              <a:gd name="connsiteY29" fmla="*/ 402959 h 5009973"/>
              <a:gd name="connsiteX30" fmla="*/ 5094734 w 50591536"/>
              <a:gd name="connsiteY30" fmla="*/ 1645605 h 5009973"/>
              <a:gd name="connsiteX31" fmla="*/ 6595288 w 50591536"/>
              <a:gd name="connsiteY31" fmla="*/ 402959 h 5009973"/>
              <a:gd name="connsiteX32" fmla="*/ 9361934 w 50591536"/>
              <a:gd name="connsiteY32" fmla="*/ 1176682 h 5009973"/>
              <a:gd name="connsiteX33" fmla="*/ 11542427 w 50591536"/>
              <a:gd name="connsiteY33" fmla="*/ 4374 h 5009973"/>
              <a:gd name="connsiteX34" fmla="*/ 11937920 w 50591536"/>
              <a:gd name="connsiteY34" fmla="*/ 1443 h 500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591536" h="5009973">
                <a:moveTo>
                  <a:pt x="11937920" y="1443"/>
                </a:moveTo>
                <a:cubicBezTo>
                  <a:pt x="12801901" y="17929"/>
                  <a:pt x="14051371" y="179487"/>
                  <a:pt x="14741704" y="683946"/>
                </a:cubicBezTo>
                <a:lnTo>
                  <a:pt x="14839350" y="765144"/>
                </a:lnTo>
                <a:lnTo>
                  <a:pt x="14944530" y="839811"/>
                </a:lnTo>
                <a:cubicBezTo>
                  <a:pt x="15447606" y="1209788"/>
                  <a:pt x="16016481" y="1750957"/>
                  <a:pt x="16430207" y="1750957"/>
                </a:cubicBezTo>
                <a:cubicBezTo>
                  <a:pt x="17031991" y="1750957"/>
                  <a:pt x="17219561" y="586465"/>
                  <a:pt x="17930761" y="508311"/>
                </a:cubicBezTo>
                <a:cubicBezTo>
                  <a:pt x="18641961" y="430157"/>
                  <a:pt x="19872885" y="1348465"/>
                  <a:pt x="20697407" y="1282034"/>
                </a:cubicBezTo>
                <a:cubicBezTo>
                  <a:pt x="21521929" y="1215603"/>
                  <a:pt x="21932237" y="144895"/>
                  <a:pt x="22877901" y="109726"/>
                </a:cubicBezTo>
                <a:cubicBezTo>
                  <a:pt x="23705353" y="78953"/>
                  <a:pt x="25271789" y="200762"/>
                  <a:pt x="26077176" y="789298"/>
                </a:cubicBezTo>
                <a:lnTo>
                  <a:pt x="26216816" y="905418"/>
                </a:lnTo>
                <a:lnTo>
                  <a:pt x="26262234" y="934655"/>
                </a:lnTo>
                <a:cubicBezTo>
                  <a:pt x="26796000" y="1297887"/>
                  <a:pt x="27431976" y="1941923"/>
                  <a:pt x="27883316" y="1941923"/>
                </a:cubicBezTo>
                <a:cubicBezTo>
                  <a:pt x="28485100" y="1941923"/>
                  <a:pt x="28672668" y="777431"/>
                  <a:pt x="29383868" y="699277"/>
                </a:cubicBezTo>
                <a:cubicBezTo>
                  <a:pt x="30095068" y="621123"/>
                  <a:pt x="31325992" y="1539431"/>
                  <a:pt x="32150514" y="1473000"/>
                </a:cubicBezTo>
                <a:cubicBezTo>
                  <a:pt x="32975037" y="1406569"/>
                  <a:pt x="33385345" y="335861"/>
                  <a:pt x="34331009" y="300692"/>
                </a:cubicBezTo>
                <a:cubicBezTo>
                  <a:pt x="34449217" y="296296"/>
                  <a:pt x="34582505" y="295014"/>
                  <a:pt x="34726505" y="297761"/>
                </a:cubicBezTo>
                <a:cubicBezTo>
                  <a:pt x="35590481" y="314247"/>
                  <a:pt x="36839953" y="475805"/>
                  <a:pt x="37530289" y="980264"/>
                </a:cubicBezTo>
                <a:lnTo>
                  <a:pt x="37627929" y="1061462"/>
                </a:lnTo>
                <a:lnTo>
                  <a:pt x="37733113" y="1136129"/>
                </a:lnTo>
                <a:cubicBezTo>
                  <a:pt x="38236185" y="1506106"/>
                  <a:pt x="38805065" y="2047275"/>
                  <a:pt x="39218789" y="2047275"/>
                </a:cubicBezTo>
                <a:cubicBezTo>
                  <a:pt x="39820573" y="2047275"/>
                  <a:pt x="40008145" y="882783"/>
                  <a:pt x="40719345" y="804629"/>
                </a:cubicBezTo>
                <a:cubicBezTo>
                  <a:pt x="41430545" y="726475"/>
                  <a:pt x="42661465" y="1644783"/>
                  <a:pt x="43485989" y="1578352"/>
                </a:cubicBezTo>
                <a:cubicBezTo>
                  <a:pt x="44310513" y="1511921"/>
                  <a:pt x="44720817" y="441213"/>
                  <a:pt x="45666481" y="406044"/>
                </a:cubicBezTo>
                <a:cubicBezTo>
                  <a:pt x="46612145" y="370875"/>
                  <a:pt x="48523009" y="534997"/>
                  <a:pt x="49159961" y="1367336"/>
                </a:cubicBezTo>
                <a:cubicBezTo>
                  <a:pt x="49677485" y="2043612"/>
                  <a:pt x="51123701" y="3782718"/>
                  <a:pt x="50386045" y="4817731"/>
                </a:cubicBezTo>
                <a:lnTo>
                  <a:pt x="50206705" y="5009973"/>
                </a:lnTo>
                <a:lnTo>
                  <a:pt x="155461" y="5009973"/>
                </a:lnTo>
                <a:lnTo>
                  <a:pt x="107883" y="4932331"/>
                </a:lnTo>
                <a:cubicBezTo>
                  <a:pt x="-453533" y="3826464"/>
                  <a:pt x="1345303" y="1751601"/>
                  <a:pt x="1624704" y="1059451"/>
                </a:cubicBezTo>
                <a:cubicBezTo>
                  <a:pt x="1968581" y="207574"/>
                  <a:pt x="2406242" y="305267"/>
                  <a:pt x="2984579" y="402959"/>
                </a:cubicBezTo>
                <a:cubicBezTo>
                  <a:pt x="3562919" y="500651"/>
                  <a:pt x="4492949" y="1645605"/>
                  <a:pt x="5094734" y="1645605"/>
                </a:cubicBezTo>
                <a:cubicBezTo>
                  <a:pt x="5696518" y="1645605"/>
                  <a:pt x="5884086" y="481113"/>
                  <a:pt x="6595288" y="402959"/>
                </a:cubicBezTo>
                <a:cubicBezTo>
                  <a:pt x="7306487" y="324805"/>
                  <a:pt x="8537410" y="1243113"/>
                  <a:pt x="9361934" y="1176682"/>
                </a:cubicBezTo>
                <a:cubicBezTo>
                  <a:pt x="10186456" y="1110251"/>
                  <a:pt x="10596764" y="39543"/>
                  <a:pt x="11542427" y="4374"/>
                </a:cubicBezTo>
                <a:cubicBezTo>
                  <a:pt x="11660634" y="-22"/>
                  <a:pt x="11793922" y="-1304"/>
                  <a:pt x="11937920" y="14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!!222"/>
          <p:cNvSpPr/>
          <p:nvPr/>
        </p:nvSpPr>
        <p:spPr>
          <a:xfrm>
            <a:off x="-11225945" y="-4544844"/>
            <a:ext cx="36050295" cy="4563894"/>
          </a:xfrm>
          <a:custGeom>
            <a:avLst/>
            <a:gdLst>
              <a:gd name="connsiteX0" fmla="*/ 10525297 w 36050295"/>
              <a:gd name="connsiteY0" fmla="*/ 41 h 4563894"/>
              <a:gd name="connsiteX1" fmla="*/ 11871051 w 36050295"/>
              <a:gd name="connsiteY1" fmla="*/ 871623 h 4563894"/>
              <a:gd name="connsiteX2" fmla="*/ 12984207 w 36050295"/>
              <a:gd name="connsiteY2" fmla="*/ 162196 h 4563894"/>
              <a:gd name="connsiteX3" fmla="*/ 14080748 w 36050295"/>
              <a:gd name="connsiteY3" fmla="*/ 750007 h 4563894"/>
              <a:gd name="connsiteX4" fmla="*/ 14828389 w 36050295"/>
              <a:gd name="connsiteY4" fmla="*/ 60849 h 4563894"/>
              <a:gd name="connsiteX5" fmla="*/ 15708945 w 36050295"/>
              <a:gd name="connsiteY5" fmla="*/ 689199 h 4563894"/>
              <a:gd name="connsiteX6" fmla="*/ 16456587 w 36050295"/>
              <a:gd name="connsiteY6" fmla="*/ 101388 h 4563894"/>
              <a:gd name="connsiteX7" fmla="*/ 17303912 w 36050295"/>
              <a:gd name="connsiteY7" fmla="*/ 709468 h 4563894"/>
              <a:gd name="connsiteX8" fmla="*/ 17985099 w 36050295"/>
              <a:gd name="connsiteY8" fmla="*/ 182465 h 4563894"/>
              <a:gd name="connsiteX9" fmla="*/ 19114868 w 36050295"/>
              <a:gd name="connsiteY9" fmla="*/ 587852 h 4563894"/>
              <a:gd name="connsiteX10" fmla="*/ 19220280 w 36050295"/>
              <a:gd name="connsiteY10" fmla="*/ 875328 h 4563894"/>
              <a:gd name="connsiteX11" fmla="*/ 19239806 w 36050295"/>
              <a:gd name="connsiteY11" fmla="*/ 914696 h 4563894"/>
              <a:gd name="connsiteX12" fmla="*/ 19312752 w 36050295"/>
              <a:gd name="connsiteY12" fmla="*/ 974720 h 4563894"/>
              <a:gd name="connsiteX13" fmla="*/ 19721710 w 36050295"/>
              <a:gd name="connsiteY13" fmla="*/ 1195933 h 4563894"/>
              <a:gd name="connsiteX14" fmla="*/ 20485966 w 36050295"/>
              <a:gd name="connsiteY14" fmla="*/ 405429 h 4563894"/>
              <a:gd name="connsiteX15" fmla="*/ 21997863 w 36050295"/>
              <a:gd name="connsiteY15" fmla="*/ 932432 h 4563894"/>
              <a:gd name="connsiteX16" fmla="*/ 22479677 w 36050295"/>
              <a:gd name="connsiteY16" fmla="*/ 283813 h 4563894"/>
              <a:gd name="connsiteX17" fmla="*/ 23592833 w 36050295"/>
              <a:gd name="connsiteY17" fmla="*/ 750008 h 4563894"/>
              <a:gd name="connsiteX18" fmla="*/ 24406931 w 36050295"/>
              <a:gd name="connsiteY18" fmla="*/ 141928 h 4563894"/>
              <a:gd name="connsiteX19" fmla="*/ 25353944 w 36050295"/>
              <a:gd name="connsiteY19" fmla="*/ 831085 h 4563894"/>
              <a:gd name="connsiteX20" fmla="*/ 26018514 w 36050295"/>
              <a:gd name="connsiteY20" fmla="*/ 42 h 4563894"/>
              <a:gd name="connsiteX21" fmla="*/ 27364268 w 36050295"/>
              <a:gd name="connsiteY21" fmla="*/ 871624 h 4563894"/>
              <a:gd name="connsiteX22" fmla="*/ 28477424 w 36050295"/>
              <a:gd name="connsiteY22" fmla="*/ 162197 h 4563894"/>
              <a:gd name="connsiteX23" fmla="*/ 29573965 w 36050295"/>
              <a:gd name="connsiteY23" fmla="*/ 750008 h 4563894"/>
              <a:gd name="connsiteX24" fmla="*/ 30321606 w 36050295"/>
              <a:gd name="connsiteY24" fmla="*/ 60850 h 4563894"/>
              <a:gd name="connsiteX25" fmla="*/ 31202162 w 36050295"/>
              <a:gd name="connsiteY25" fmla="*/ 689200 h 4563894"/>
              <a:gd name="connsiteX26" fmla="*/ 31949804 w 36050295"/>
              <a:gd name="connsiteY26" fmla="*/ 101389 h 4563894"/>
              <a:gd name="connsiteX27" fmla="*/ 32797130 w 36050295"/>
              <a:gd name="connsiteY27" fmla="*/ 709469 h 4563894"/>
              <a:gd name="connsiteX28" fmla="*/ 33478316 w 36050295"/>
              <a:gd name="connsiteY28" fmla="*/ 182466 h 4563894"/>
              <a:gd name="connsiteX29" fmla="*/ 34608086 w 36050295"/>
              <a:gd name="connsiteY29" fmla="*/ 587853 h 4563894"/>
              <a:gd name="connsiteX30" fmla="*/ 36043034 w 36050295"/>
              <a:gd name="connsiteY30" fmla="*/ 4294280 h 4563894"/>
              <a:gd name="connsiteX31" fmla="*/ 35987622 w 36050295"/>
              <a:gd name="connsiteY31" fmla="*/ 4563894 h 4563894"/>
              <a:gd name="connsiteX32" fmla="*/ 15493219 w 36050295"/>
              <a:gd name="connsiteY32" fmla="*/ 4563894 h 4563894"/>
              <a:gd name="connsiteX33" fmla="*/ 15493219 w 36050295"/>
              <a:gd name="connsiteY33" fmla="*/ 4563893 h 4563894"/>
              <a:gd name="connsiteX34" fmla="*/ 0 w 36050295"/>
              <a:gd name="connsiteY34" fmla="*/ 4563893 h 4563894"/>
              <a:gd name="connsiteX35" fmla="*/ 29532 w 36050295"/>
              <a:gd name="connsiteY35" fmla="*/ 4494911 h 4563894"/>
              <a:gd name="connsiteX36" fmla="*/ 2168324 w 36050295"/>
              <a:gd name="connsiteY36" fmla="*/ 1216201 h 4563894"/>
              <a:gd name="connsiteX37" fmla="*/ 2849510 w 36050295"/>
              <a:gd name="connsiteY37" fmla="*/ 283812 h 4563894"/>
              <a:gd name="connsiteX38" fmla="*/ 4228493 w 36050295"/>
              <a:gd name="connsiteY38" fmla="*/ 1195932 h 4563894"/>
              <a:gd name="connsiteX39" fmla="*/ 4992748 w 36050295"/>
              <a:gd name="connsiteY39" fmla="*/ 405428 h 4563894"/>
              <a:gd name="connsiteX40" fmla="*/ 6504646 w 36050295"/>
              <a:gd name="connsiteY40" fmla="*/ 932431 h 4563894"/>
              <a:gd name="connsiteX41" fmla="*/ 6986460 w 36050295"/>
              <a:gd name="connsiteY41" fmla="*/ 283812 h 4563894"/>
              <a:gd name="connsiteX42" fmla="*/ 8099615 w 36050295"/>
              <a:gd name="connsiteY42" fmla="*/ 750007 h 4563894"/>
              <a:gd name="connsiteX43" fmla="*/ 8913714 w 36050295"/>
              <a:gd name="connsiteY43" fmla="*/ 141927 h 4563894"/>
              <a:gd name="connsiteX44" fmla="*/ 9860727 w 36050295"/>
              <a:gd name="connsiteY44" fmla="*/ 831084 h 4563894"/>
              <a:gd name="connsiteX45" fmla="*/ 10525297 w 36050295"/>
              <a:gd name="connsiteY45" fmla="*/ 41 h 456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6050295" h="4563894">
                <a:moveTo>
                  <a:pt x="10525297" y="41"/>
                </a:moveTo>
                <a:cubicBezTo>
                  <a:pt x="10860350" y="6798"/>
                  <a:pt x="11461233" y="844597"/>
                  <a:pt x="11871051" y="871623"/>
                </a:cubicBezTo>
                <a:cubicBezTo>
                  <a:pt x="12280870" y="898648"/>
                  <a:pt x="12615924" y="182465"/>
                  <a:pt x="12984207" y="162196"/>
                </a:cubicBezTo>
                <a:cubicBezTo>
                  <a:pt x="13352489" y="141927"/>
                  <a:pt x="13773384" y="766898"/>
                  <a:pt x="14080748" y="750007"/>
                </a:cubicBezTo>
                <a:cubicBezTo>
                  <a:pt x="14388111" y="733116"/>
                  <a:pt x="14557023" y="70984"/>
                  <a:pt x="14828389" y="60849"/>
                </a:cubicBezTo>
                <a:cubicBezTo>
                  <a:pt x="15099756" y="50715"/>
                  <a:pt x="15437579" y="682442"/>
                  <a:pt x="15708945" y="689199"/>
                </a:cubicBezTo>
                <a:cubicBezTo>
                  <a:pt x="15980311" y="695955"/>
                  <a:pt x="16190758" y="98010"/>
                  <a:pt x="16456587" y="101388"/>
                </a:cubicBezTo>
                <a:cubicBezTo>
                  <a:pt x="16722415" y="104766"/>
                  <a:pt x="17049161" y="695955"/>
                  <a:pt x="17303912" y="709468"/>
                </a:cubicBezTo>
                <a:cubicBezTo>
                  <a:pt x="17558665" y="722981"/>
                  <a:pt x="17683273" y="202735"/>
                  <a:pt x="17985099" y="182465"/>
                </a:cubicBezTo>
                <a:cubicBezTo>
                  <a:pt x="18286924" y="162196"/>
                  <a:pt x="18918266" y="-341159"/>
                  <a:pt x="19114868" y="587852"/>
                </a:cubicBezTo>
                <a:cubicBezTo>
                  <a:pt x="19131763" y="667689"/>
                  <a:pt x="19168741" y="764466"/>
                  <a:pt x="19220280" y="875328"/>
                </a:cubicBezTo>
                <a:lnTo>
                  <a:pt x="19239806" y="914696"/>
                </a:lnTo>
                <a:lnTo>
                  <a:pt x="19312752" y="974720"/>
                </a:lnTo>
                <a:cubicBezTo>
                  <a:pt x="19467088" y="1097820"/>
                  <a:pt x="19610083" y="1189599"/>
                  <a:pt x="19721710" y="1195933"/>
                </a:cubicBezTo>
                <a:cubicBezTo>
                  <a:pt x="20078917" y="1216202"/>
                  <a:pt x="20106607" y="449346"/>
                  <a:pt x="20485966" y="405429"/>
                </a:cubicBezTo>
                <a:cubicBezTo>
                  <a:pt x="20865325" y="361512"/>
                  <a:pt x="21665578" y="952701"/>
                  <a:pt x="21997863" y="932432"/>
                </a:cubicBezTo>
                <a:cubicBezTo>
                  <a:pt x="22330148" y="912162"/>
                  <a:pt x="22213849" y="314217"/>
                  <a:pt x="22479677" y="283813"/>
                </a:cubicBezTo>
                <a:cubicBezTo>
                  <a:pt x="22745505" y="253409"/>
                  <a:pt x="23271623" y="773655"/>
                  <a:pt x="23592833" y="750008"/>
                </a:cubicBezTo>
                <a:cubicBezTo>
                  <a:pt x="23914041" y="726360"/>
                  <a:pt x="24113413" y="128415"/>
                  <a:pt x="24406931" y="141928"/>
                </a:cubicBezTo>
                <a:cubicBezTo>
                  <a:pt x="24700450" y="155441"/>
                  <a:pt x="25085347" y="854733"/>
                  <a:pt x="25353944" y="831085"/>
                </a:cubicBezTo>
                <a:cubicBezTo>
                  <a:pt x="25622540" y="807437"/>
                  <a:pt x="25683459" y="-6714"/>
                  <a:pt x="26018514" y="42"/>
                </a:cubicBezTo>
                <a:cubicBezTo>
                  <a:pt x="26353568" y="6799"/>
                  <a:pt x="26954450" y="844598"/>
                  <a:pt x="27364268" y="871624"/>
                </a:cubicBezTo>
                <a:cubicBezTo>
                  <a:pt x="27774087" y="898649"/>
                  <a:pt x="28109141" y="182466"/>
                  <a:pt x="28477424" y="162197"/>
                </a:cubicBezTo>
                <a:cubicBezTo>
                  <a:pt x="28845706" y="141928"/>
                  <a:pt x="29266601" y="766899"/>
                  <a:pt x="29573965" y="750008"/>
                </a:cubicBezTo>
                <a:cubicBezTo>
                  <a:pt x="29881328" y="733117"/>
                  <a:pt x="30050240" y="70985"/>
                  <a:pt x="30321606" y="60850"/>
                </a:cubicBezTo>
                <a:cubicBezTo>
                  <a:pt x="30592973" y="50716"/>
                  <a:pt x="30930796" y="682443"/>
                  <a:pt x="31202162" y="689200"/>
                </a:cubicBezTo>
                <a:cubicBezTo>
                  <a:pt x="31473528" y="695956"/>
                  <a:pt x="31683975" y="98011"/>
                  <a:pt x="31949804" y="101389"/>
                </a:cubicBezTo>
                <a:cubicBezTo>
                  <a:pt x="32215632" y="104767"/>
                  <a:pt x="32542378" y="695956"/>
                  <a:pt x="32797130" y="709469"/>
                </a:cubicBezTo>
                <a:cubicBezTo>
                  <a:pt x="33051882" y="722982"/>
                  <a:pt x="33176490" y="202736"/>
                  <a:pt x="33478316" y="182466"/>
                </a:cubicBezTo>
                <a:cubicBezTo>
                  <a:pt x="33780142" y="162197"/>
                  <a:pt x="34411484" y="-341158"/>
                  <a:pt x="34608086" y="587853"/>
                </a:cubicBezTo>
                <a:cubicBezTo>
                  <a:pt x="34743250" y="1226548"/>
                  <a:pt x="36163662" y="2949428"/>
                  <a:pt x="36043034" y="4294280"/>
                </a:cubicBezTo>
                <a:lnTo>
                  <a:pt x="35987622" y="4563894"/>
                </a:lnTo>
                <a:lnTo>
                  <a:pt x="15493219" y="4563894"/>
                </a:lnTo>
                <a:lnTo>
                  <a:pt x="15493219" y="4563893"/>
                </a:lnTo>
                <a:lnTo>
                  <a:pt x="0" y="4563893"/>
                </a:lnTo>
                <a:lnTo>
                  <a:pt x="29532" y="4494911"/>
                </a:lnTo>
                <a:cubicBezTo>
                  <a:pt x="645978" y="3234860"/>
                  <a:pt x="1970510" y="1816680"/>
                  <a:pt x="2168324" y="1216201"/>
                </a:cubicBezTo>
                <a:cubicBezTo>
                  <a:pt x="2519994" y="148683"/>
                  <a:pt x="2506146" y="287190"/>
                  <a:pt x="2849510" y="283812"/>
                </a:cubicBezTo>
                <a:cubicBezTo>
                  <a:pt x="3192870" y="280434"/>
                  <a:pt x="3871286" y="1175663"/>
                  <a:pt x="4228493" y="1195932"/>
                </a:cubicBezTo>
                <a:cubicBezTo>
                  <a:pt x="4585700" y="1216201"/>
                  <a:pt x="4613390" y="449345"/>
                  <a:pt x="4992748" y="405428"/>
                </a:cubicBezTo>
                <a:cubicBezTo>
                  <a:pt x="5372107" y="361511"/>
                  <a:pt x="6172361" y="952700"/>
                  <a:pt x="6504646" y="932431"/>
                </a:cubicBezTo>
                <a:cubicBezTo>
                  <a:pt x="6836931" y="912161"/>
                  <a:pt x="6720632" y="314216"/>
                  <a:pt x="6986460" y="283812"/>
                </a:cubicBezTo>
                <a:cubicBezTo>
                  <a:pt x="7252288" y="253408"/>
                  <a:pt x="7778406" y="773654"/>
                  <a:pt x="8099615" y="750007"/>
                </a:cubicBezTo>
                <a:cubicBezTo>
                  <a:pt x="8420824" y="726359"/>
                  <a:pt x="8620196" y="128414"/>
                  <a:pt x="8913714" y="141927"/>
                </a:cubicBezTo>
                <a:cubicBezTo>
                  <a:pt x="9207232" y="155440"/>
                  <a:pt x="9592129" y="854732"/>
                  <a:pt x="9860727" y="831084"/>
                </a:cubicBezTo>
                <a:cubicBezTo>
                  <a:pt x="10129322" y="807436"/>
                  <a:pt x="10190241" y="-6715"/>
                  <a:pt x="10525297" y="4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1903207" y="5981916"/>
            <a:ext cx="4841508" cy="690947"/>
          </a:xfrm>
          <a:custGeom>
            <a:avLst/>
            <a:gdLst>
              <a:gd name="connsiteX0" fmla="*/ 0 w 4841508"/>
              <a:gd name="connsiteY0" fmla="*/ 115160 h 690947"/>
              <a:gd name="connsiteX1" fmla="*/ 115160 w 4841508"/>
              <a:gd name="connsiteY1" fmla="*/ 0 h 690947"/>
              <a:gd name="connsiteX2" fmla="*/ 635566 w 4841508"/>
              <a:gd name="connsiteY2" fmla="*/ 0 h 690947"/>
              <a:gd name="connsiteX3" fmla="*/ 1386530 w 4841508"/>
              <a:gd name="connsiteY3" fmla="*/ 0 h 690947"/>
              <a:gd name="connsiteX4" fmla="*/ 1999160 w 4841508"/>
              <a:gd name="connsiteY4" fmla="*/ 0 h 690947"/>
              <a:gd name="connsiteX5" fmla="*/ 2519565 w 4841508"/>
              <a:gd name="connsiteY5" fmla="*/ 0 h 690947"/>
              <a:gd name="connsiteX6" fmla="*/ 3039971 w 4841508"/>
              <a:gd name="connsiteY6" fmla="*/ 0 h 690947"/>
              <a:gd name="connsiteX7" fmla="*/ 3744824 w 4841508"/>
              <a:gd name="connsiteY7" fmla="*/ 0 h 690947"/>
              <a:gd name="connsiteX8" fmla="*/ 4726348 w 4841508"/>
              <a:gd name="connsiteY8" fmla="*/ 0 h 690947"/>
              <a:gd name="connsiteX9" fmla="*/ 4841508 w 4841508"/>
              <a:gd name="connsiteY9" fmla="*/ 115160 h 690947"/>
              <a:gd name="connsiteX10" fmla="*/ 4841508 w 4841508"/>
              <a:gd name="connsiteY10" fmla="*/ 575787 h 690947"/>
              <a:gd name="connsiteX11" fmla="*/ 4726348 w 4841508"/>
              <a:gd name="connsiteY11" fmla="*/ 690947 h 690947"/>
              <a:gd name="connsiteX12" fmla="*/ 4113719 w 4841508"/>
              <a:gd name="connsiteY12" fmla="*/ 690947 h 690947"/>
              <a:gd name="connsiteX13" fmla="*/ 3501089 w 4841508"/>
              <a:gd name="connsiteY13" fmla="*/ 690947 h 690947"/>
              <a:gd name="connsiteX14" fmla="*/ 2980684 w 4841508"/>
              <a:gd name="connsiteY14" fmla="*/ 690947 h 690947"/>
              <a:gd name="connsiteX15" fmla="*/ 2229719 w 4841508"/>
              <a:gd name="connsiteY15" fmla="*/ 690947 h 690947"/>
              <a:gd name="connsiteX16" fmla="*/ 1709314 w 4841508"/>
              <a:gd name="connsiteY16" fmla="*/ 690947 h 690947"/>
              <a:gd name="connsiteX17" fmla="*/ 1188908 w 4841508"/>
              <a:gd name="connsiteY17" fmla="*/ 690947 h 690947"/>
              <a:gd name="connsiteX18" fmla="*/ 115160 w 4841508"/>
              <a:gd name="connsiteY18" fmla="*/ 690947 h 690947"/>
              <a:gd name="connsiteX19" fmla="*/ 0 w 4841508"/>
              <a:gd name="connsiteY19" fmla="*/ 575787 h 690947"/>
              <a:gd name="connsiteX20" fmla="*/ 0 w 4841508"/>
              <a:gd name="connsiteY20" fmla="*/ 115160 h 69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1508" h="690947" fill="none" extrusionOk="0">
                <a:moveTo>
                  <a:pt x="0" y="115160"/>
                </a:moveTo>
                <a:cubicBezTo>
                  <a:pt x="-1293" y="50187"/>
                  <a:pt x="59408" y="-11754"/>
                  <a:pt x="115160" y="0"/>
                </a:cubicBezTo>
                <a:cubicBezTo>
                  <a:pt x="300372" y="7704"/>
                  <a:pt x="416123" y="6176"/>
                  <a:pt x="635566" y="0"/>
                </a:cubicBezTo>
                <a:cubicBezTo>
                  <a:pt x="855009" y="-6176"/>
                  <a:pt x="1048370" y="16190"/>
                  <a:pt x="1386530" y="0"/>
                </a:cubicBezTo>
                <a:cubicBezTo>
                  <a:pt x="1724690" y="-16190"/>
                  <a:pt x="1793891" y="-28532"/>
                  <a:pt x="1999160" y="0"/>
                </a:cubicBezTo>
                <a:cubicBezTo>
                  <a:pt x="2204429" y="28532"/>
                  <a:pt x="2403615" y="8345"/>
                  <a:pt x="2519565" y="0"/>
                </a:cubicBezTo>
                <a:cubicBezTo>
                  <a:pt x="2635516" y="-8345"/>
                  <a:pt x="2929800" y="-10014"/>
                  <a:pt x="3039971" y="0"/>
                </a:cubicBezTo>
                <a:cubicBezTo>
                  <a:pt x="3150142" y="10014"/>
                  <a:pt x="3586453" y="31111"/>
                  <a:pt x="3744824" y="0"/>
                </a:cubicBezTo>
                <a:cubicBezTo>
                  <a:pt x="3903195" y="-31111"/>
                  <a:pt x="4329523" y="-10226"/>
                  <a:pt x="4726348" y="0"/>
                </a:cubicBezTo>
                <a:cubicBezTo>
                  <a:pt x="4805211" y="-891"/>
                  <a:pt x="4832400" y="58201"/>
                  <a:pt x="4841508" y="115160"/>
                </a:cubicBezTo>
                <a:cubicBezTo>
                  <a:pt x="4857169" y="328088"/>
                  <a:pt x="4860002" y="446672"/>
                  <a:pt x="4841508" y="575787"/>
                </a:cubicBezTo>
                <a:cubicBezTo>
                  <a:pt x="4837005" y="631699"/>
                  <a:pt x="4797088" y="694487"/>
                  <a:pt x="4726348" y="690947"/>
                </a:cubicBezTo>
                <a:cubicBezTo>
                  <a:pt x="4549369" y="676293"/>
                  <a:pt x="4332855" y="700448"/>
                  <a:pt x="4113719" y="690947"/>
                </a:cubicBezTo>
                <a:cubicBezTo>
                  <a:pt x="3894583" y="681446"/>
                  <a:pt x="3625959" y="664409"/>
                  <a:pt x="3501089" y="690947"/>
                </a:cubicBezTo>
                <a:cubicBezTo>
                  <a:pt x="3376219" y="717486"/>
                  <a:pt x="3175913" y="692516"/>
                  <a:pt x="2980684" y="690947"/>
                </a:cubicBezTo>
                <a:cubicBezTo>
                  <a:pt x="2785455" y="689378"/>
                  <a:pt x="2396884" y="678498"/>
                  <a:pt x="2229719" y="690947"/>
                </a:cubicBezTo>
                <a:cubicBezTo>
                  <a:pt x="2062554" y="703396"/>
                  <a:pt x="1886942" y="669407"/>
                  <a:pt x="1709314" y="690947"/>
                </a:cubicBezTo>
                <a:cubicBezTo>
                  <a:pt x="1531686" y="712487"/>
                  <a:pt x="1419350" y="670210"/>
                  <a:pt x="1188908" y="690947"/>
                </a:cubicBezTo>
                <a:cubicBezTo>
                  <a:pt x="958466" y="711684"/>
                  <a:pt x="433418" y="701695"/>
                  <a:pt x="115160" y="690947"/>
                </a:cubicBezTo>
                <a:cubicBezTo>
                  <a:pt x="56917" y="691024"/>
                  <a:pt x="8471" y="634149"/>
                  <a:pt x="0" y="575787"/>
                </a:cubicBezTo>
                <a:cubicBezTo>
                  <a:pt x="7147" y="380869"/>
                  <a:pt x="-13223" y="207400"/>
                  <a:pt x="0" y="115160"/>
                </a:cubicBezTo>
                <a:close/>
              </a:path>
              <a:path w="4841508" h="690947" stroke="0" extrusionOk="0">
                <a:moveTo>
                  <a:pt x="0" y="115160"/>
                </a:moveTo>
                <a:cubicBezTo>
                  <a:pt x="-1546" y="42557"/>
                  <a:pt x="50701" y="4216"/>
                  <a:pt x="115160" y="0"/>
                </a:cubicBezTo>
                <a:cubicBezTo>
                  <a:pt x="377531" y="2964"/>
                  <a:pt x="543970" y="-21132"/>
                  <a:pt x="681677" y="0"/>
                </a:cubicBezTo>
                <a:cubicBezTo>
                  <a:pt x="819384" y="21132"/>
                  <a:pt x="1161825" y="-8937"/>
                  <a:pt x="1294307" y="0"/>
                </a:cubicBezTo>
                <a:cubicBezTo>
                  <a:pt x="1426789" y="8937"/>
                  <a:pt x="1795689" y="-30825"/>
                  <a:pt x="2045272" y="0"/>
                </a:cubicBezTo>
                <a:cubicBezTo>
                  <a:pt x="2294855" y="30825"/>
                  <a:pt x="2536679" y="-3445"/>
                  <a:pt x="2796236" y="0"/>
                </a:cubicBezTo>
                <a:cubicBezTo>
                  <a:pt x="3055793" y="3445"/>
                  <a:pt x="3182434" y="25325"/>
                  <a:pt x="3316642" y="0"/>
                </a:cubicBezTo>
                <a:cubicBezTo>
                  <a:pt x="3450850" y="-25325"/>
                  <a:pt x="3758808" y="-25588"/>
                  <a:pt x="4067607" y="0"/>
                </a:cubicBezTo>
                <a:cubicBezTo>
                  <a:pt x="4376407" y="25588"/>
                  <a:pt x="4503084" y="-10044"/>
                  <a:pt x="4726348" y="0"/>
                </a:cubicBezTo>
                <a:cubicBezTo>
                  <a:pt x="4794307" y="-258"/>
                  <a:pt x="4853704" y="53008"/>
                  <a:pt x="4841508" y="115160"/>
                </a:cubicBezTo>
                <a:cubicBezTo>
                  <a:pt x="4861886" y="318834"/>
                  <a:pt x="4844608" y="351507"/>
                  <a:pt x="4841508" y="575787"/>
                </a:cubicBezTo>
                <a:cubicBezTo>
                  <a:pt x="4843804" y="649637"/>
                  <a:pt x="4778437" y="694905"/>
                  <a:pt x="4726348" y="690947"/>
                </a:cubicBezTo>
                <a:cubicBezTo>
                  <a:pt x="4375260" y="713594"/>
                  <a:pt x="4358940" y="713465"/>
                  <a:pt x="4021495" y="690947"/>
                </a:cubicBezTo>
                <a:cubicBezTo>
                  <a:pt x="3684050" y="668429"/>
                  <a:pt x="3604784" y="684062"/>
                  <a:pt x="3454978" y="690947"/>
                </a:cubicBezTo>
                <a:cubicBezTo>
                  <a:pt x="3305172" y="697832"/>
                  <a:pt x="3107677" y="693189"/>
                  <a:pt x="2796236" y="690947"/>
                </a:cubicBezTo>
                <a:cubicBezTo>
                  <a:pt x="2484795" y="688705"/>
                  <a:pt x="2369684" y="666710"/>
                  <a:pt x="2183607" y="690947"/>
                </a:cubicBezTo>
                <a:cubicBezTo>
                  <a:pt x="1997530" y="715184"/>
                  <a:pt x="1880307" y="701544"/>
                  <a:pt x="1663202" y="690947"/>
                </a:cubicBezTo>
                <a:cubicBezTo>
                  <a:pt x="1446098" y="680350"/>
                  <a:pt x="1368113" y="709030"/>
                  <a:pt x="1142796" y="690947"/>
                </a:cubicBezTo>
                <a:cubicBezTo>
                  <a:pt x="917479" y="672864"/>
                  <a:pt x="573839" y="660600"/>
                  <a:pt x="115160" y="690947"/>
                </a:cubicBezTo>
                <a:cubicBezTo>
                  <a:pt x="60128" y="704097"/>
                  <a:pt x="-2724" y="632157"/>
                  <a:pt x="0" y="575787"/>
                </a:cubicBezTo>
                <a:cubicBezTo>
                  <a:pt x="13210" y="354323"/>
                  <a:pt x="21407" y="344277"/>
                  <a:pt x="0" y="115160"/>
                </a:cubicBezTo>
                <a:close/>
              </a:path>
            </a:pathLst>
          </a:custGeom>
          <a:solidFill>
            <a:srgbClr val="111847"/>
          </a:solidFill>
          <a:ln w="28575">
            <a:solidFill>
              <a:srgbClr val="FFFF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289">
            <a:off x="1551381" y="-1494696"/>
            <a:ext cx="11666758" cy="184723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sym typeface="+mn-ea"/>
              </a:rPr>
              <a:t>"</a:t>
            </a:r>
            <a:r>
              <a:rPr lang="en-US" altLang="zh-CN" sz="5400" b="1" dirty="0" err="1">
                <a:solidFill>
                  <a:schemeClr val="bg1"/>
                </a:solidFill>
                <a:sym typeface="+mn-ea"/>
              </a:rPr>
              <a:t>EnteroPlastivore</a:t>
            </a:r>
            <a:r>
              <a:rPr lang="en-US" altLang="zh-CN" sz="5400" b="1" dirty="0">
                <a:solidFill>
                  <a:schemeClr val="bg1"/>
                </a:solidFill>
                <a:sym typeface="+mn-ea"/>
              </a:rPr>
              <a:t>"</a:t>
            </a:r>
            <a:endParaRPr lang="zh-CN" altLang="en-US" sz="54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51" y="0"/>
            <a:ext cx="3019829" cy="30198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884" y="4353887"/>
            <a:ext cx="2687116" cy="2687116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626286" y="2823234"/>
            <a:ext cx="372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B6C7EA"/>
                </a:solidFill>
              </a:rPr>
              <a:t>In your gut, we take the lead, </a:t>
            </a:r>
            <a:r>
              <a:rPr lang="en-US" altLang="zh-CN" sz="4000" b="1" dirty="0">
                <a:solidFill>
                  <a:srgbClr val="FBECFF"/>
                </a:solidFill>
              </a:rPr>
              <a:t>seeking out</a:t>
            </a:r>
            <a:endParaRPr lang="zh-CN" altLang="en-US" sz="4000" b="1" dirty="0">
              <a:solidFill>
                <a:srgbClr val="B6C7EA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50530" y="4102916"/>
            <a:ext cx="38960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BECFF"/>
                </a:solidFill>
              </a:rPr>
              <a:t>breaking down</a:t>
            </a:r>
            <a:r>
              <a:rPr lang="en-US" altLang="zh-CN" sz="4400" b="1" dirty="0">
                <a:solidFill>
                  <a:srgbClr val="B6C7EA"/>
                </a:solidFill>
              </a:rPr>
              <a:t> </a:t>
            </a:r>
            <a:r>
              <a:rPr lang="en-US" altLang="zh-CN" b="1" dirty="0">
                <a:solidFill>
                  <a:srgbClr val="B6C7EA"/>
                </a:solidFill>
              </a:rPr>
              <a:t>those lurking microplastics,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805319" y="5513305"/>
            <a:ext cx="7096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B6C7EA"/>
                </a:solidFill>
              </a:rPr>
              <a:t>turning them into</a:t>
            </a:r>
            <a:endParaRPr lang="en-US" altLang="zh-CN" sz="2400" b="1" dirty="0">
              <a:solidFill>
                <a:srgbClr val="B6C7EA"/>
              </a:solidFill>
            </a:endParaRPr>
          </a:p>
          <a:p>
            <a:r>
              <a:rPr lang="en-US" altLang="zh-CN" b="1" dirty="0">
                <a:solidFill>
                  <a:srgbClr val="B6C7EA"/>
                </a:solidFill>
              </a:rPr>
              <a:t> </a:t>
            </a:r>
            <a:r>
              <a:rPr lang="en-US" altLang="zh-CN" sz="4000" b="1" dirty="0">
                <a:solidFill>
                  <a:srgbClr val="FBECFF"/>
                </a:solidFill>
              </a:rPr>
              <a:t>something they're not</a:t>
            </a:r>
            <a:endParaRPr lang="zh-CN" altLang="en-US" sz="4000" dirty="0"/>
          </a:p>
        </p:txBody>
      </p:sp>
      <p:sp>
        <p:nvSpPr>
          <p:cNvPr id="37" name="椭圆 36"/>
          <p:cNvSpPr/>
          <p:nvPr/>
        </p:nvSpPr>
        <p:spPr>
          <a:xfrm>
            <a:off x="-520785" y="5361112"/>
            <a:ext cx="1689116" cy="1674846"/>
          </a:xfrm>
          <a:prstGeom prst="ellipse">
            <a:avLst/>
          </a:prstGeom>
          <a:solidFill>
            <a:srgbClr val="FBECFF"/>
          </a:solidFill>
          <a:ln>
            <a:solidFill>
              <a:srgbClr val="FB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76599" y="6318165"/>
            <a:ext cx="544434" cy="539835"/>
          </a:xfrm>
          <a:prstGeom prst="ellipse">
            <a:avLst/>
          </a:prstGeom>
          <a:solidFill>
            <a:srgbClr val="B6C7EA"/>
          </a:solidFill>
          <a:ln>
            <a:solidFill>
              <a:srgbClr val="B6C7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932605" y="3068995"/>
            <a:ext cx="4066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E"/>
                </a:solidFill>
              </a:rPr>
              <a:t>*</a:t>
            </a:r>
            <a:r>
              <a:rPr lang="zh-CN" altLang="en-US" dirty="0">
                <a:solidFill>
                  <a:srgbClr val="FFFFFE"/>
                </a:solidFill>
              </a:rPr>
              <a:t>光标往下滑的时候，首先弹出两个人和肠道，</a:t>
            </a:r>
            <a:endParaRPr lang="en-US" altLang="zh-CN" dirty="0">
              <a:solidFill>
                <a:srgbClr val="FFFFFE"/>
              </a:solidFill>
            </a:endParaRPr>
          </a:p>
          <a:p>
            <a:r>
              <a:rPr lang="zh-CN" altLang="en-US" dirty="0">
                <a:solidFill>
                  <a:srgbClr val="FFFFFE"/>
                </a:solidFill>
              </a:rPr>
              <a:t>左下角两个圆添加一些</a:t>
            </a:r>
            <a:r>
              <a:rPr lang="en-US" altLang="zh-CN" dirty="0">
                <a:solidFill>
                  <a:srgbClr val="FFFFFE"/>
                </a:solidFill>
              </a:rPr>
              <a:t>QQ</a:t>
            </a:r>
            <a:r>
              <a:rPr lang="zh-CN" altLang="en-US" dirty="0">
                <a:solidFill>
                  <a:srgbClr val="FFFFFE"/>
                </a:solidFill>
              </a:rPr>
              <a:t>弹弹的动态效果，然后光标往下滑的时候两个小人分别掉下来，手碰到发光微塑料，微塑料变成光点，进入背篓中，同时弹出下面几句台词，可以再适当添加一些动态效果，比如说光标摸一下他们，会发生什么变化。</a:t>
            </a:r>
            <a:endParaRPr lang="zh-CN" altLang="en-US" dirty="0">
              <a:solidFill>
                <a:srgbClr val="FFFFF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35775" y="0"/>
            <a:ext cx="1965960" cy="3223895"/>
            <a:chOff x="14219" y="-75"/>
            <a:chExt cx="3096" cy="5077"/>
          </a:xfrm>
        </p:grpSpPr>
        <p:pic>
          <p:nvPicPr>
            <p:cNvPr id="32" name="图片 31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4" t="25183" r="38569" b="63180"/>
            <a:stretch>
              <a:fillRect/>
            </a:stretch>
          </p:blipFill>
          <p:spPr>
            <a:xfrm>
              <a:off x="14219" y="2986"/>
              <a:ext cx="2716" cy="2016"/>
            </a:xfrm>
            <a:prstGeom prst="rect">
              <a:avLst/>
            </a:prstGeom>
          </p:spPr>
        </p:pic>
        <p:pic>
          <p:nvPicPr>
            <p:cNvPr id="42" name="图片 41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5" t="-448" r="32978" b="68918"/>
            <a:stretch>
              <a:fillRect/>
            </a:stretch>
          </p:blipFill>
          <p:spPr>
            <a:xfrm>
              <a:off x="14219" y="-75"/>
              <a:ext cx="3096" cy="400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3180080" y="63309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QQ</a:t>
            </a:r>
            <a:r>
              <a:rPr lang="zh-CN" altLang="en-US">
                <a:solidFill>
                  <a:schemeClr val="bg1"/>
                </a:solidFill>
              </a:rPr>
              <a:t>弹弹的效果参考这个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好看的界面动效设计</a:t>
            </a:r>
            <a:r>
              <a:rPr lang="en-US" altLang="zh-CN">
                <a:solidFill>
                  <a:schemeClr val="bg1"/>
                </a:solidFill>
              </a:rPr>
              <a:t> 10142024 Demo</a:t>
            </a:r>
            <a:r>
              <a:rPr lang="zh-CN" altLang="en-US">
                <a:solidFill>
                  <a:schemeClr val="bg1"/>
                </a:solidFill>
              </a:rPr>
              <a:t>视频来自</a:t>
            </a:r>
            <a:r>
              <a:rPr lang="en-US" altLang="zh-CN">
                <a:solidFill>
                  <a:schemeClr val="bg1"/>
                </a:solidFill>
              </a:rPr>
              <a:t> ALEX BEND... http://xhslink.com/o/6ExNbia6uUo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复制后打开【小红书】查看笔记！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59140" y="0"/>
            <a:ext cx="1965960" cy="3223895"/>
            <a:chOff x="14219" y="-75"/>
            <a:chExt cx="3096" cy="5077"/>
          </a:xfrm>
        </p:grpSpPr>
        <p:pic>
          <p:nvPicPr>
            <p:cNvPr id="5" name="图片 4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4" t="25183" r="38569" b="63180"/>
            <a:stretch>
              <a:fillRect/>
            </a:stretch>
          </p:blipFill>
          <p:spPr>
            <a:xfrm>
              <a:off x="14219" y="2986"/>
              <a:ext cx="2716" cy="2016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5" t="-448" r="32978" b="68918"/>
            <a:stretch>
              <a:fillRect/>
            </a:stretch>
          </p:blipFill>
          <p:spPr>
            <a:xfrm>
              <a:off x="14219" y="-75"/>
              <a:ext cx="3096" cy="4003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10210800" y="-36195"/>
            <a:ext cx="1965960" cy="3223895"/>
            <a:chOff x="14219" y="-75"/>
            <a:chExt cx="3096" cy="5077"/>
          </a:xfrm>
        </p:grpSpPr>
        <p:pic>
          <p:nvPicPr>
            <p:cNvPr id="9" name="图片 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4" t="25183" r="38569" b="63180"/>
            <a:stretch>
              <a:fillRect/>
            </a:stretch>
          </p:blipFill>
          <p:spPr>
            <a:xfrm>
              <a:off x="14219" y="2986"/>
              <a:ext cx="2716" cy="2016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5" t="-448" r="32978" b="68918"/>
            <a:stretch>
              <a:fillRect/>
            </a:stretch>
          </p:blipFill>
          <p:spPr>
            <a:xfrm>
              <a:off x="14219" y="-75"/>
              <a:ext cx="3096" cy="40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1903207" y="5981916"/>
            <a:ext cx="4841508" cy="690947"/>
          </a:xfrm>
          <a:custGeom>
            <a:avLst/>
            <a:gdLst>
              <a:gd name="connsiteX0" fmla="*/ 0 w 4841508"/>
              <a:gd name="connsiteY0" fmla="*/ 115160 h 690947"/>
              <a:gd name="connsiteX1" fmla="*/ 115160 w 4841508"/>
              <a:gd name="connsiteY1" fmla="*/ 0 h 690947"/>
              <a:gd name="connsiteX2" fmla="*/ 635566 w 4841508"/>
              <a:gd name="connsiteY2" fmla="*/ 0 h 690947"/>
              <a:gd name="connsiteX3" fmla="*/ 1386530 w 4841508"/>
              <a:gd name="connsiteY3" fmla="*/ 0 h 690947"/>
              <a:gd name="connsiteX4" fmla="*/ 1999160 w 4841508"/>
              <a:gd name="connsiteY4" fmla="*/ 0 h 690947"/>
              <a:gd name="connsiteX5" fmla="*/ 2519565 w 4841508"/>
              <a:gd name="connsiteY5" fmla="*/ 0 h 690947"/>
              <a:gd name="connsiteX6" fmla="*/ 3039971 w 4841508"/>
              <a:gd name="connsiteY6" fmla="*/ 0 h 690947"/>
              <a:gd name="connsiteX7" fmla="*/ 3744824 w 4841508"/>
              <a:gd name="connsiteY7" fmla="*/ 0 h 690947"/>
              <a:gd name="connsiteX8" fmla="*/ 4726348 w 4841508"/>
              <a:gd name="connsiteY8" fmla="*/ 0 h 690947"/>
              <a:gd name="connsiteX9" fmla="*/ 4841508 w 4841508"/>
              <a:gd name="connsiteY9" fmla="*/ 115160 h 690947"/>
              <a:gd name="connsiteX10" fmla="*/ 4841508 w 4841508"/>
              <a:gd name="connsiteY10" fmla="*/ 575787 h 690947"/>
              <a:gd name="connsiteX11" fmla="*/ 4726348 w 4841508"/>
              <a:gd name="connsiteY11" fmla="*/ 690947 h 690947"/>
              <a:gd name="connsiteX12" fmla="*/ 4113719 w 4841508"/>
              <a:gd name="connsiteY12" fmla="*/ 690947 h 690947"/>
              <a:gd name="connsiteX13" fmla="*/ 3501089 w 4841508"/>
              <a:gd name="connsiteY13" fmla="*/ 690947 h 690947"/>
              <a:gd name="connsiteX14" fmla="*/ 2980684 w 4841508"/>
              <a:gd name="connsiteY14" fmla="*/ 690947 h 690947"/>
              <a:gd name="connsiteX15" fmla="*/ 2229719 w 4841508"/>
              <a:gd name="connsiteY15" fmla="*/ 690947 h 690947"/>
              <a:gd name="connsiteX16" fmla="*/ 1709314 w 4841508"/>
              <a:gd name="connsiteY16" fmla="*/ 690947 h 690947"/>
              <a:gd name="connsiteX17" fmla="*/ 1188908 w 4841508"/>
              <a:gd name="connsiteY17" fmla="*/ 690947 h 690947"/>
              <a:gd name="connsiteX18" fmla="*/ 115160 w 4841508"/>
              <a:gd name="connsiteY18" fmla="*/ 690947 h 690947"/>
              <a:gd name="connsiteX19" fmla="*/ 0 w 4841508"/>
              <a:gd name="connsiteY19" fmla="*/ 575787 h 690947"/>
              <a:gd name="connsiteX20" fmla="*/ 0 w 4841508"/>
              <a:gd name="connsiteY20" fmla="*/ 115160 h 69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41508" h="690947" fill="none" extrusionOk="0">
                <a:moveTo>
                  <a:pt x="0" y="115160"/>
                </a:moveTo>
                <a:cubicBezTo>
                  <a:pt x="-1293" y="50187"/>
                  <a:pt x="59408" y="-11754"/>
                  <a:pt x="115160" y="0"/>
                </a:cubicBezTo>
                <a:cubicBezTo>
                  <a:pt x="300372" y="7704"/>
                  <a:pt x="416123" y="6176"/>
                  <a:pt x="635566" y="0"/>
                </a:cubicBezTo>
                <a:cubicBezTo>
                  <a:pt x="855009" y="-6176"/>
                  <a:pt x="1048370" y="16190"/>
                  <a:pt x="1386530" y="0"/>
                </a:cubicBezTo>
                <a:cubicBezTo>
                  <a:pt x="1724690" y="-16190"/>
                  <a:pt x="1793891" y="-28532"/>
                  <a:pt x="1999160" y="0"/>
                </a:cubicBezTo>
                <a:cubicBezTo>
                  <a:pt x="2204429" y="28532"/>
                  <a:pt x="2403615" y="8345"/>
                  <a:pt x="2519565" y="0"/>
                </a:cubicBezTo>
                <a:cubicBezTo>
                  <a:pt x="2635516" y="-8345"/>
                  <a:pt x="2929800" y="-10014"/>
                  <a:pt x="3039971" y="0"/>
                </a:cubicBezTo>
                <a:cubicBezTo>
                  <a:pt x="3150142" y="10014"/>
                  <a:pt x="3586453" y="31111"/>
                  <a:pt x="3744824" y="0"/>
                </a:cubicBezTo>
                <a:cubicBezTo>
                  <a:pt x="3903195" y="-31111"/>
                  <a:pt x="4329523" y="-10226"/>
                  <a:pt x="4726348" y="0"/>
                </a:cubicBezTo>
                <a:cubicBezTo>
                  <a:pt x="4805211" y="-891"/>
                  <a:pt x="4832400" y="58201"/>
                  <a:pt x="4841508" y="115160"/>
                </a:cubicBezTo>
                <a:cubicBezTo>
                  <a:pt x="4857169" y="328088"/>
                  <a:pt x="4860002" y="446672"/>
                  <a:pt x="4841508" y="575787"/>
                </a:cubicBezTo>
                <a:cubicBezTo>
                  <a:pt x="4837005" y="631699"/>
                  <a:pt x="4797088" y="694487"/>
                  <a:pt x="4726348" y="690947"/>
                </a:cubicBezTo>
                <a:cubicBezTo>
                  <a:pt x="4549369" y="676293"/>
                  <a:pt x="4332855" y="700448"/>
                  <a:pt x="4113719" y="690947"/>
                </a:cubicBezTo>
                <a:cubicBezTo>
                  <a:pt x="3894583" y="681446"/>
                  <a:pt x="3625959" y="664409"/>
                  <a:pt x="3501089" y="690947"/>
                </a:cubicBezTo>
                <a:cubicBezTo>
                  <a:pt x="3376219" y="717486"/>
                  <a:pt x="3175913" y="692516"/>
                  <a:pt x="2980684" y="690947"/>
                </a:cubicBezTo>
                <a:cubicBezTo>
                  <a:pt x="2785455" y="689378"/>
                  <a:pt x="2396884" y="678498"/>
                  <a:pt x="2229719" y="690947"/>
                </a:cubicBezTo>
                <a:cubicBezTo>
                  <a:pt x="2062554" y="703396"/>
                  <a:pt x="1886942" y="669407"/>
                  <a:pt x="1709314" y="690947"/>
                </a:cubicBezTo>
                <a:cubicBezTo>
                  <a:pt x="1531686" y="712487"/>
                  <a:pt x="1419350" y="670210"/>
                  <a:pt x="1188908" y="690947"/>
                </a:cubicBezTo>
                <a:cubicBezTo>
                  <a:pt x="958466" y="711684"/>
                  <a:pt x="433418" y="701695"/>
                  <a:pt x="115160" y="690947"/>
                </a:cubicBezTo>
                <a:cubicBezTo>
                  <a:pt x="56917" y="691024"/>
                  <a:pt x="8471" y="634149"/>
                  <a:pt x="0" y="575787"/>
                </a:cubicBezTo>
                <a:cubicBezTo>
                  <a:pt x="7147" y="380869"/>
                  <a:pt x="-13223" y="207400"/>
                  <a:pt x="0" y="115160"/>
                </a:cubicBezTo>
                <a:close/>
              </a:path>
              <a:path w="4841508" h="690947" stroke="0" extrusionOk="0">
                <a:moveTo>
                  <a:pt x="0" y="115160"/>
                </a:moveTo>
                <a:cubicBezTo>
                  <a:pt x="-1546" y="42557"/>
                  <a:pt x="50701" y="4216"/>
                  <a:pt x="115160" y="0"/>
                </a:cubicBezTo>
                <a:cubicBezTo>
                  <a:pt x="377531" y="2964"/>
                  <a:pt x="543970" y="-21132"/>
                  <a:pt x="681677" y="0"/>
                </a:cubicBezTo>
                <a:cubicBezTo>
                  <a:pt x="819384" y="21132"/>
                  <a:pt x="1161825" y="-8937"/>
                  <a:pt x="1294307" y="0"/>
                </a:cubicBezTo>
                <a:cubicBezTo>
                  <a:pt x="1426789" y="8937"/>
                  <a:pt x="1795689" y="-30825"/>
                  <a:pt x="2045272" y="0"/>
                </a:cubicBezTo>
                <a:cubicBezTo>
                  <a:pt x="2294855" y="30825"/>
                  <a:pt x="2536679" y="-3445"/>
                  <a:pt x="2796236" y="0"/>
                </a:cubicBezTo>
                <a:cubicBezTo>
                  <a:pt x="3055793" y="3445"/>
                  <a:pt x="3182434" y="25325"/>
                  <a:pt x="3316642" y="0"/>
                </a:cubicBezTo>
                <a:cubicBezTo>
                  <a:pt x="3450850" y="-25325"/>
                  <a:pt x="3758808" y="-25588"/>
                  <a:pt x="4067607" y="0"/>
                </a:cubicBezTo>
                <a:cubicBezTo>
                  <a:pt x="4376407" y="25588"/>
                  <a:pt x="4503084" y="-10044"/>
                  <a:pt x="4726348" y="0"/>
                </a:cubicBezTo>
                <a:cubicBezTo>
                  <a:pt x="4794307" y="-258"/>
                  <a:pt x="4853704" y="53008"/>
                  <a:pt x="4841508" y="115160"/>
                </a:cubicBezTo>
                <a:cubicBezTo>
                  <a:pt x="4861886" y="318834"/>
                  <a:pt x="4844608" y="351507"/>
                  <a:pt x="4841508" y="575787"/>
                </a:cubicBezTo>
                <a:cubicBezTo>
                  <a:pt x="4843804" y="649637"/>
                  <a:pt x="4778437" y="694905"/>
                  <a:pt x="4726348" y="690947"/>
                </a:cubicBezTo>
                <a:cubicBezTo>
                  <a:pt x="4375260" y="713594"/>
                  <a:pt x="4358940" y="713465"/>
                  <a:pt x="4021495" y="690947"/>
                </a:cubicBezTo>
                <a:cubicBezTo>
                  <a:pt x="3684050" y="668429"/>
                  <a:pt x="3604784" y="684062"/>
                  <a:pt x="3454978" y="690947"/>
                </a:cubicBezTo>
                <a:cubicBezTo>
                  <a:pt x="3305172" y="697832"/>
                  <a:pt x="3107677" y="693189"/>
                  <a:pt x="2796236" y="690947"/>
                </a:cubicBezTo>
                <a:cubicBezTo>
                  <a:pt x="2484795" y="688705"/>
                  <a:pt x="2369684" y="666710"/>
                  <a:pt x="2183607" y="690947"/>
                </a:cubicBezTo>
                <a:cubicBezTo>
                  <a:pt x="1997530" y="715184"/>
                  <a:pt x="1880307" y="701544"/>
                  <a:pt x="1663202" y="690947"/>
                </a:cubicBezTo>
                <a:cubicBezTo>
                  <a:pt x="1446098" y="680350"/>
                  <a:pt x="1368113" y="709030"/>
                  <a:pt x="1142796" y="690947"/>
                </a:cubicBezTo>
                <a:cubicBezTo>
                  <a:pt x="917479" y="672864"/>
                  <a:pt x="573839" y="660600"/>
                  <a:pt x="115160" y="690947"/>
                </a:cubicBezTo>
                <a:cubicBezTo>
                  <a:pt x="60128" y="704097"/>
                  <a:pt x="-2724" y="632157"/>
                  <a:pt x="0" y="575787"/>
                </a:cubicBezTo>
                <a:cubicBezTo>
                  <a:pt x="13210" y="354323"/>
                  <a:pt x="21407" y="344277"/>
                  <a:pt x="0" y="115160"/>
                </a:cubicBezTo>
                <a:close/>
              </a:path>
            </a:pathLst>
          </a:custGeom>
          <a:solidFill>
            <a:srgbClr val="111847"/>
          </a:solidFill>
          <a:ln w="28575">
            <a:solidFill>
              <a:srgbClr val="FFFF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289">
            <a:off x="1551381" y="-1494696"/>
            <a:ext cx="11666758" cy="184723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sym typeface="+mn-ea"/>
              </a:rPr>
              <a:t>"</a:t>
            </a:r>
            <a:r>
              <a:rPr lang="en-US" altLang="zh-CN" sz="5400" b="1" dirty="0" err="1">
                <a:solidFill>
                  <a:schemeClr val="bg1"/>
                </a:solidFill>
                <a:sym typeface="+mn-ea"/>
              </a:rPr>
              <a:t>EnteroPlastivore</a:t>
            </a:r>
            <a:r>
              <a:rPr lang="en-US" altLang="zh-CN" sz="5400" b="1" dirty="0">
                <a:solidFill>
                  <a:schemeClr val="bg1"/>
                </a:solidFill>
                <a:sym typeface="+mn-ea"/>
              </a:rPr>
              <a:t>"</a:t>
            </a:r>
            <a:endParaRPr lang="zh-CN" altLang="en-US" sz="54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51" y="0"/>
            <a:ext cx="3019829" cy="301982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884" y="4353887"/>
            <a:ext cx="2687116" cy="2687116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626286" y="2823234"/>
            <a:ext cx="3727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B6C7EA"/>
                </a:solidFill>
              </a:rPr>
              <a:t>In your gut, we take the lead, </a:t>
            </a:r>
            <a:r>
              <a:rPr lang="en-US" altLang="zh-CN" sz="4000" b="1" dirty="0">
                <a:solidFill>
                  <a:srgbClr val="FBECFF"/>
                </a:solidFill>
              </a:rPr>
              <a:t>seeking out</a:t>
            </a:r>
            <a:endParaRPr lang="zh-CN" altLang="en-US" sz="4000" b="1" dirty="0">
              <a:solidFill>
                <a:srgbClr val="B6C7EA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50530" y="4102916"/>
            <a:ext cx="38960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FBECFF"/>
                </a:solidFill>
              </a:rPr>
              <a:t>breaking down</a:t>
            </a:r>
            <a:r>
              <a:rPr lang="en-US" altLang="zh-CN" sz="4400" b="1" dirty="0">
                <a:solidFill>
                  <a:srgbClr val="B6C7EA"/>
                </a:solidFill>
              </a:rPr>
              <a:t> </a:t>
            </a:r>
            <a:r>
              <a:rPr lang="en-US" altLang="zh-CN" b="1" dirty="0">
                <a:solidFill>
                  <a:srgbClr val="B6C7EA"/>
                </a:solidFill>
              </a:rPr>
              <a:t>those lurking microplastics,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805319" y="5513305"/>
            <a:ext cx="7096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B6C7EA"/>
                </a:solidFill>
              </a:rPr>
              <a:t>turning them into</a:t>
            </a:r>
            <a:endParaRPr lang="en-US" altLang="zh-CN" sz="2400" b="1" dirty="0">
              <a:solidFill>
                <a:srgbClr val="B6C7EA"/>
              </a:solidFill>
            </a:endParaRPr>
          </a:p>
          <a:p>
            <a:r>
              <a:rPr lang="en-US" altLang="zh-CN" b="1" dirty="0">
                <a:solidFill>
                  <a:srgbClr val="B6C7EA"/>
                </a:solidFill>
              </a:rPr>
              <a:t> </a:t>
            </a:r>
            <a:r>
              <a:rPr lang="en-US" altLang="zh-CN" sz="4000" b="1" dirty="0">
                <a:solidFill>
                  <a:srgbClr val="FBECFF"/>
                </a:solidFill>
              </a:rPr>
              <a:t>something they're not</a:t>
            </a:r>
            <a:endParaRPr lang="zh-CN" altLang="en-US" sz="4000" dirty="0"/>
          </a:p>
        </p:txBody>
      </p:sp>
      <p:sp>
        <p:nvSpPr>
          <p:cNvPr id="37" name="椭圆 36"/>
          <p:cNvSpPr/>
          <p:nvPr/>
        </p:nvSpPr>
        <p:spPr>
          <a:xfrm>
            <a:off x="-520785" y="5361112"/>
            <a:ext cx="1689116" cy="1674846"/>
          </a:xfrm>
          <a:prstGeom prst="ellipse">
            <a:avLst/>
          </a:prstGeom>
          <a:solidFill>
            <a:srgbClr val="FBECFF"/>
          </a:solidFill>
          <a:ln>
            <a:solidFill>
              <a:srgbClr val="FB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76599" y="6318165"/>
            <a:ext cx="544434" cy="539835"/>
          </a:xfrm>
          <a:prstGeom prst="ellipse">
            <a:avLst/>
          </a:prstGeom>
          <a:solidFill>
            <a:srgbClr val="B6C7EA"/>
          </a:solidFill>
          <a:ln>
            <a:solidFill>
              <a:srgbClr val="B6C7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932605" y="3068995"/>
            <a:ext cx="4066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E"/>
                </a:solidFill>
              </a:rPr>
              <a:t>*</a:t>
            </a:r>
            <a:r>
              <a:rPr lang="zh-CN" altLang="en-US" dirty="0">
                <a:solidFill>
                  <a:srgbClr val="FFFFFE"/>
                </a:solidFill>
              </a:rPr>
              <a:t>光标往下滑的时候，首先弹出两个人和肠道，</a:t>
            </a:r>
            <a:endParaRPr lang="en-US" altLang="zh-CN" dirty="0">
              <a:solidFill>
                <a:srgbClr val="FFFFFE"/>
              </a:solidFill>
            </a:endParaRPr>
          </a:p>
          <a:p>
            <a:r>
              <a:rPr lang="zh-CN" altLang="en-US" dirty="0">
                <a:solidFill>
                  <a:srgbClr val="FFFFFE"/>
                </a:solidFill>
              </a:rPr>
              <a:t>左下角两个圆添加一些</a:t>
            </a:r>
            <a:r>
              <a:rPr lang="en-US" altLang="zh-CN" dirty="0">
                <a:solidFill>
                  <a:srgbClr val="FFFFFE"/>
                </a:solidFill>
              </a:rPr>
              <a:t>QQ</a:t>
            </a:r>
            <a:r>
              <a:rPr lang="zh-CN" altLang="en-US" dirty="0">
                <a:solidFill>
                  <a:srgbClr val="FFFFFE"/>
                </a:solidFill>
              </a:rPr>
              <a:t>弹弹的动态效果，然后光标往下滑的时候两个小人分别掉下来，手碰到发光微塑料，微塑料变成光点，进入背篓中，同时弹出下面几句台词，可以再适当添加一些动态效果，比如说光标摸一下他们，会发生什么变化。</a:t>
            </a:r>
            <a:endParaRPr lang="zh-CN" altLang="en-US" dirty="0">
              <a:solidFill>
                <a:srgbClr val="FFFFF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639935" y="-36195"/>
            <a:ext cx="1965960" cy="3223895"/>
            <a:chOff x="14219" y="-75"/>
            <a:chExt cx="3096" cy="5077"/>
          </a:xfrm>
        </p:grpSpPr>
        <p:pic>
          <p:nvPicPr>
            <p:cNvPr id="32" name="图片 31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4" t="25183" r="38569" b="63180"/>
            <a:stretch>
              <a:fillRect/>
            </a:stretch>
          </p:blipFill>
          <p:spPr>
            <a:xfrm>
              <a:off x="14219" y="2986"/>
              <a:ext cx="2716" cy="2016"/>
            </a:xfrm>
            <a:prstGeom prst="rect">
              <a:avLst/>
            </a:prstGeom>
          </p:spPr>
        </p:pic>
        <p:pic>
          <p:nvPicPr>
            <p:cNvPr id="42" name="图片 41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5" t="-448" r="32978" b="68918"/>
            <a:stretch>
              <a:fillRect/>
            </a:stretch>
          </p:blipFill>
          <p:spPr>
            <a:xfrm>
              <a:off x="14219" y="-75"/>
              <a:ext cx="3096" cy="400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3180080" y="63309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QQ</a:t>
            </a:r>
            <a:r>
              <a:rPr lang="zh-CN" altLang="en-US">
                <a:solidFill>
                  <a:schemeClr val="bg1"/>
                </a:solidFill>
              </a:rPr>
              <a:t>弹弹的效果参考这个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好看的界面动效设计</a:t>
            </a:r>
            <a:r>
              <a:rPr lang="en-US" altLang="zh-CN">
                <a:solidFill>
                  <a:schemeClr val="bg1"/>
                </a:solidFill>
              </a:rPr>
              <a:t> 10142024 Demo</a:t>
            </a:r>
            <a:r>
              <a:rPr lang="zh-CN" altLang="en-US">
                <a:solidFill>
                  <a:schemeClr val="bg1"/>
                </a:solidFill>
              </a:rPr>
              <a:t>视频来自</a:t>
            </a:r>
            <a:r>
              <a:rPr lang="en-US" altLang="zh-CN">
                <a:solidFill>
                  <a:schemeClr val="bg1"/>
                </a:solidFill>
              </a:rPr>
              <a:t> ALEX BEND... http://xhslink.com/o/6ExNbia6uUo 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复制后打开【小红书】查看笔记！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579225" y="-36195"/>
            <a:ext cx="1965960" cy="3223895"/>
            <a:chOff x="14219" y="-75"/>
            <a:chExt cx="3096" cy="5077"/>
          </a:xfrm>
        </p:grpSpPr>
        <p:pic>
          <p:nvPicPr>
            <p:cNvPr id="5" name="图片 4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4" t="25183" r="38569" b="63180"/>
            <a:stretch>
              <a:fillRect/>
            </a:stretch>
          </p:blipFill>
          <p:spPr>
            <a:xfrm>
              <a:off x="14219" y="2986"/>
              <a:ext cx="2716" cy="2016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5" t="-448" r="32978" b="68918"/>
            <a:stretch>
              <a:fillRect/>
            </a:stretch>
          </p:blipFill>
          <p:spPr>
            <a:xfrm>
              <a:off x="14219" y="-75"/>
              <a:ext cx="3096" cy="4003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13760450" y="-72390"/>
            <a:ext cx="1965960" cy="3223895"/>
            <a:chOff x="14219" y="-75"/>
            <a:chExt cx="3096" cy="5077"/>
          </a:xfrm>
        </p:grpSpPr>
        <p:pic>
          <p:nvPicPr>
            <p:cNvPr id="9" name="图片 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4" t="25183" r="38569" b="63180"/>
            <a:stretch>
              <a:fillRect/>
            </a:stretch>
          </p:blipFill>
          <p:spPr>
            <a:xfrm>
              <a:off x="14219" y="2986"/>
              <a:ext cx="2716" cy="2016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5" t="-448" r="32978" b="68918"/>
            <a:stretch>
              <a:fillRect/>
            </a:stretch>
          </p:blipFill>
          <p:spPr>
            <a:xfrm>
              <a:off x="14219" y="-75"/>
              <a:ext cx="3096" cy="40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过程 13"/>
          <p:cNvSpPr/>
          <p:nvPr/>
        </p:nvSpPr>
        <p:spPr>
          <a:xfrm rot="1632472">
            <a:off x="-2905892" y="2992524"/>
            <a:ext cx="12926729" cy="677621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666 h 10666"/>
              <a:gd name="connsiteX1-3" fmla="*/ 1743 w 10000"/>
              <a:gd name="connsiteY1-4" fmla="*/ 0 h 10666"/>
              <a:gd name="connsiteX2-5" fmla="*/ 10000 w 10000"/>
              <a:gd name="connsiteY2-6" fmla="*/ 666 h 10666"/>
              <a:gd name="connsiteX3-7" fmla="*/ 10000 w 10000"/>
              <a:gd name="connsiteY3-8" fmla="*/ 10666 h 10666"/>
              <a:gd name="connsiteX4-9" fmla="*/ 0 w 10000"/>
              <a:gd name="connsiteY4-10" fmla="*/ 10666 h 10666"/>
              <a:gd name="connsiteX5" fmla="*/ 0 w 10000"/>
              <a:gd name="connsiteY5" fmla="*/ 666 h 10666"/>
              <a:gd name="connsiteX0-11" fmla="*/ 0 w 10000"/>
              <a:gd name="connsiteY0-12" fmla="*/ 885 h 10885"/>
              <a:gd name="connsiteX1-13" fmla="*/ 1743 w 10000"/>
              <a:gd name="connsiteY1-14" fmla="*/ 219 h 10885"/>
              <a:gd name="connsiteX2-15" fmla="*/ 10000 w 10000"/>
              <a:gd name="connsiteY2-16" fmla="*/ 885 h 10885"/>
              <a:gd name="connsiteX3-17" fmla="*/ 10000 w 10000"/>
              <a:gd name="connsiteY3-18" fmla="*/ 10885 h 10885"/>
              <a:gd name="connsiteX4-19" fmla="*/ 0 w 10000"/>
              <a:gd name="connsiteY4-20" fmla="*/ 10885 h 10885"/>
              <a:gd name="connsiteX5-21" fmla="*/ 0 w 10000"/>
              <a:gd name="connsiteY5-22" fmla="*/ 885 h 10885"/>
              <a:gd name="connsiteX0-23" fmla="*/ 0 w 10000"/>
              <a:gd name="connsiteY0-24" fmla="*/ 938 h 10938"/>
              <a:gd name="connsiteX1-25" fmla="*/ 1763 w 10000"/>
              <a:gd name="connsiteY1-26" fmla="*/ 213 h 10938"/>
              <a:gd name="connsiteX2-27" fmla="*/ 10000 w 10000"/>
              <a:gd name="connsiteY2-28" fmla="*/ 938 h 10938"/>
              <a:gd name="connsiteX3-29" fmla="*/ 10000 w 10000"/>
              <a:gd name="connsiteY3-30" fmla="*/ 10938 h 10938"/>
              <a:gd name="connsiteX4-31" fmla="*/ 0 w 10000"/>
              <a:gd name="connsiteY4-32" fmla="*/ 10938 h 10938"/>
              <a:gd name="connsiteX5-33" fmla="*/ 0 w 10000"/>
              <a:gd name="connsiteY5-34" fmla="*/ 938 h 10938"/>
              <a:gd name="connsiteX0-35" fmla="*/ 0 w 10000"/>
              <a:gd name="connsiteY0-36" fmla="*/ 1392 h 11392"/>
              <a:gd name="connsiteX1-37" fmla="*/ 1763 w 10000"/>
              <a:gd name="connsiteY1-38" fmla="*/ 667 h 11392"/>
              <a:gd name="connsiteX2-39" fmla="*/ 10000 w 10000"/>
              <a:gd name="connsiteY2-40" fmla="*/ 1392 h 11392"/>
              <a:gd name="connsiteX3-41" fmla="*/ 10000 w 10000"/>
              <a:gd name="connsiteY3-42" fmla="*/ 11392 h 11392"/>
              <a:gd name="connsiteX4-43" fmla="*/ 0 w 10000"/>
              <a:gd name="connsiteY4-44" fmla="*/ 11392 h 11392"/>
              <a:gd name="connsiteX5-45" fmla="*/ 0 w 10000"/>
              <a:gd name="connsiteY5-46" fmla="*/ 1392 h 11392"/>
              <a:gd name="connsiteX0-47" fmla="*/ 0 w 10000"/>
              <a:gd name="connsiteY0-48" fmla="*/ 1760 h 11760"/>
              <a:gd name="connsiteX1-49" fmla="*/ 1763 w 10000"/>
              <a:gd name="connsiteY1-50" fmla="*/ 1035 h 11760"/>
              <a:gd name="connsiteX2-51" fmla="*/ 2543 w 10000"/>
              <a:gd name="connsiteY2-52" fmla="*/ 0 h 11760"/>
              <a:gd name="connsiteX3-53" fmla="*/ 10000 w 10000"/>
              <a:gd name="connsiteY3-54" fmla="*/ 1760 h 11760"/>
              <a:gd name="connsiteX4-55" fmla="*/ 10000 w 10000"/>
              <a:gd name="connsiteY4-56" fmla="*/ 11760 h 11760"/>
              <a:gd name="connsiteX5-57" fmla="*/ 0 w 10000"/>
              <a:gd name="connsiteY5-58" fmla="*/ 11760 h 11760"/>
              <a:gd name="connsiteX6" fmla="*/ 0 w 10000"/>
              <a:gd name="connsiteY6" fmla="*/ 1760 h 11760"/>
              <a:gd name="connsiteX0-59" fmla="*/ 0 w 10000"/>
              <a:gd name="connsiteY0-60" fmla="*/ 1760 h 11760"/>
              <a:gd name="connsiteX1-61" fmla="*/ 1763 w 10000"/>
              <a:gd name="connsiteY1-62" fmla="*/ 1035 h 11760"/>
              <a:gd name="connsiteX2-63" fmla="*/ 2543 w 10000"/>
              <a:gd name="connsiteY2-64" fmla="*/ 0 h 11760"/>
              <a:gd name="connsiteX3-65" fmla="*/ 3468 w 10000"/>
              <a:gd name="connsiteY3-66" fmla="*/ 1095 h 11760"/>
              <a:gd name="connsiteX4-67" fmla="*/ 10000 w 10000"/>
              <a:gd name="connsiteY4-68" fmla="*/ 1760 h 11760"/>
              <a:gd name="connsiteX5-69" fmla="*/ 10000 w 10000"/>
              <a:gd name="connsiteY5-70" fmla="*/ 11760 h 11760"/>
              <a:gd name="connsiteX6-71" fmla="*/ 0 w 10000"/>
              <a:gd name="connsiteY6-72" fmla="*/ 11760 h 11760"/>
              <a:gd name="connsiteX7" fmla="*/ 0 w 10000"/>
              <a:gd name="connsiteY7" fmla="*/ 1760 h 11760"/>
              <a:gd name="connsiteX0-73" fmla="*/ 0 w 10000"/>
              <a:gd name="connsiteY0-74" fmla="*/ 1572 h 11572"/>
              <a:gd name="connsiteX1-75" fmla="*/ 1763 w 10000"/>
              <a:gd name="connsiteY1-76" fmla="*/ 847 h 11572"/>
              <a:gd name="connsiteX2-77" fmla="*/ 2637 w 10000"/>
              <a:gd name="connsiteY2-78" fmla="*/ 1 h 11572"/>
              <a:gd name="connsiteX3-79" fmla="*/ 3468 w 10000"/>
              <a:gd name="connsiteY3-80" fmla="*/ 907 h 11572"/>
              <a:gd name="connsiteX4-81" fmla="*/ 10000 w 10000"/>
              <a:gd name="connsiteY4-82" fmla="*/ 1572 h 11572"/>
              <a:gd name="connsiteX5-83" fmla="*/ 10000 w 10000"/>
              <a:gd name="connsiteY5-84" fmla="*/ 11572 h 11572"/>
              <a:gd name="connsiteX6-85" fmla="*/ 0 w 10000"/>
              <a:gd name="connsiteY6-86" fmla="*/ 11572 h 11572"/>
              <a:gd name="connsiteX7-87" fmla="*/ 0 w 10000"/>
              <a:gd name="connsiteY7-88" fmla="*/ 1572 h 11572"/>
              <a:gd name="connsiteX0-89" fmla="*/ 0 w 10000"/>
              <a:gd name="connsiteY0-90" fmla="*/ 1572 h 11572"/>
              <a:gd name="connsiteX1-91" fmla="*/ 1763 w 10000"/>
              <a:gd name="connsiteY1-92" fmla="*/ 847 h 11572"/>
              <a:gd name="connsiteX2-93" fmla="*/ 2637 w 10000"/>
              <a:gd name="connsiteY2-94" fmla="*/ 1 h 11572"/>
              <a:gd name="connsiteX3-95" fmla="*/ 3468 w 10000"/>
              <a:gd name="connsiteY3-96" fmla="*/ 907 h 11572"/>
              <a:gd name="connsiteX4-97" fmla="*/ 4271 w 10000"/>
              <a:gd name="connsiteY4-98" fmla="*/ 255 h 11572"/>
              <a:gd name="connsiteX5-99" fmla="*/ 10000 w 10000"/>
              <a:gd name="connsiteY5-100" fmla="*/ 1572 h 11572"/>
              <a:gd name="connsiteX6-101" fmla="*/ 10000 w 10000"/>
              <a:gd name="connsiteY6-102" fmla="*/ 11572 h 11572"/>
              <a:gd name="connsiteX7-103" fmla="*/ 0 w 10000"/>
              <a:gd name="connsiteY7-104" fmla="*/ 11572 h 11572"/>
              <a:gd name="connsiteX8" fmla="*/ 0 w 10000"/>
              <a:gd name="connsiteY8" fmla="*/ 1572 h 11572"/>
              <a:gd name="connsiteX0-105" fmla="*/ 0 w 10000"/>
              <a:gd name="connsiteY0-106" fmla="*/ 1572 h 11572"/>
              <a:gd name="connsiteX1-107" fmla="*/ 1763 w 10000"/>
              <a:gd name="connsiteY1-108" fmla="*/ 847 h 11572"/>
              <a:gd name="connsiteX2-109" fmla="*/ 2637 w 10000"/>
              <a:gd name="connsiteY2-110" fmla="*/ 1 h 11572"/>
              <a:gd name="connsiteX3-111" fmla="*/ 3468 w 10000"/>
              <a:gd name="connsiteY3-112" fmla="*/ 907 h 11572"/>
              <a:gd name="connsiteX4-113" fmla="*/ 4271 w 10000"/>
              <a:gd name="connsiteY4-114" fmla="*/ 255 h 11572"/>
              <a:gd name="connsiteX5-115" fmla="*/ 4843 w 10000"/>
              <a:gd name="connsiteY5-116" fmla="*/ 770 h 11572"/>
              <a:gd name="connsiteX6-117" fmla="*/ 10000 w 10000"/>
              <a:gd name="connsiteY6-118" fmla="*/ 1572 h 11572"/>
              <a:gd name="connsiteX7-119" fmla="*/ 10000 w 10000"/>
              <a:gd name="connsiteY7-120" fmla="*/ 11572 h 11572"/>
              <a:gd name="connsiteX8-121" fmla="*/ 0 w 10000"/>
              <a:gd name="connsiteY8-122" fmla="*/ 11572 h 11572"/>
              <a:gd name="connsiteX9" fmla="*/ 0 w 10000"/>
              <a:gd name="connsiteY9" fmla="*/ 1572 h 11572"/>
              <a:gd name="connsiteX0-123" fmla="*/ 0 w 10000"/>
              <a:gd name="connsiteY0-124" fmla="*/ 1572 h 11572"/>
              <a:gd name="connsiteX1-125" fmla="*/ 1763 w 10000"/>
              <a:gd name="connsiteY1-126" fmla="*/ 847 h 11572"/>
              <a:gd name="connsiteX2-127" fmla="*/ 2637 w 10000"/>
              <a:gd name="connsiteY2-128" fmla="*/ 1 h 11572"/>
              <a:gd name="connsiteX3-129" fmla="*/ 3468 w 10000"/>
              <a:gd name="connsiteY3-130" fmla="*/ 907 h 11572"/>
              <a:gd name="connsiteX4-131" fmla="*/ 4271 w 10000"/>
              <a:gd name="connsiteY4-132" fmla="*/ 255 h 11572"/>
              <a:gd name="connsiteX5-133" fmla="*/ 5317 w 10000"/>
              <a:gd name="connsiteY5-134" fmla="*/ 972 h 11572"/>
              <a:gd name="connsiteX6-135" fmla="*/ 10000 w 10000"/>
              <a:gd name="connsiteY6-136" fmla="*/ 1572 h 11572"/>
              <a:gd name="connsiteX7-137" fmla="*/ 10000 w 10000"/>
              <a:gd name="connsiteY7-138" fmla="*/ 11572 h 11572"/>
              <a:gd name="connsiteX8-139" fmla="*/ 0 w 10000"/>
              <a:gd name="connsiteY8-140" fmla="*/ 11572 h 11572"/>
              <a:gd name="connsiteX9-141" fmla="*/ 0 w 10000"/>
              <a:gd name="connsiteY9-142" fmla="*/ 1572 h 11572"/>
              <a:gd name="connsiteX0-143" fmla="*/ 0 w 10000"/>
              <a:gd name="connsiteY0-144" fmla="*/ 1579 h 11579"/>
              <a:gd name="connsiteX1-145" fmla="*/ 1763 w 10000"/>
              <a:gd name="connsiteY1-146" fmla="*/ 854 h 11579"/>
              <a:gd name="connsiteX2-147" fmla="*/ 2637 w 10000"/>
              <a:gd name="connsiteY2-148" fmla="*/ 8 h 11579"/>
              <a:gd name="connsiteX3-149" fmla="*/ 3468 w 10000"/>
              <a:gd name="connsiteY3-150" fmla="*/ 914 h 11579"/>
              <a:gd name="connsiteX4-151" fmla="*/ 4271 w 10000"/>
              <a:gd name="connsiteY4-152" fmla="*/ 262 h 11579"/>
              <a:gd name="connsiteX5-153" fmla="*/ 5317 w 10000"/>
              <a:gd name="connsiteY5-154" fmla="*/ 979 h 11579"/>
              <a:gd name="connsiteX6-155" fmla="*/ 6211 w 10000"/>
              <a:gd name="connsiteY6-156" fmla="*/ 0 h 11579"/>
              <a:gd name="connsiteX7-157" fmla="*/ 10000 w 10000"/>
              <a:gd name="connsiteY7-158" fmla="*/ 1579 h 11579"/>
              <a:gd name="connsiteX8-159" fmla="*/ 10000 w 10000"/>
              <a:gd name="connsiteY8-160" fmla="*/ 11579 h 11579"/>
              <a:gd name="connsiteX9-161" fmla="*/ 0 w 10000"/>
              <a:gd name="connsiteY9-162" fmla="*/ 11579 h 11579"/>
              <a:gd name="connsiteX10" fmla="*/ 0 w 10000"/>
              <a:gd name="connsiteY10" fmla="*/ 1579 h 11579"/>
              <a:gd name="connsiteX0-163" fmla="*/ 0 w 10000"/>
              <a:gd name="connsiteY0-164" fmla="*/ 1579 h 11579"/>
              <a:gd name="connsiteX1-165" fmla="*/ 1763 w 10000"/>
              <a:gd name="connsiteY1-166" fmla="*/ 854 h 11579"/>
              <a:gd name="connsiteX2-167" fmla="*/ 2637 w 10000"/>
              <a:gd name="connsiteY2-168" fmla="*/ 8 h 11579"/>
              <a:gd name="connsiteX3-169" fmla="*/ 3468 w 10000"/>
              <a:gd name="connsiteY3-170" fmla="*/ 914 h 11579"/>
              <a:gd name="connsiteX4-171" fmla="*/ 4447 w 10000"/>
              <a:gd name="connsiteY4-172" fmla="*/ 81 h 11579"/>
              <a:gd name="connsiteX5-173" fmla="*/ 5317 w 10000"/>
              <a:gd name="connsiteY5-174" fmla="*/ 979 h 11579"/>
              <a:gd name="connsiteX6-175" fmla="*/ 6211 w 10000"/>
              <a:gd name="connsiteY6-176" fmla="*/ 0 h 11579"/>
              <a:gd name="connsiteX7-177" fmla="*/ 10000 w 10000"/>
              <a:gd name="connsiteY7-178" fmla="*/ 1579 h 11579"/>
              <a:gd name="connsiteX8-179" fmla="*/ 10000 w 10000"/>
              <a:gd name="connsiteY8-180" fmla="*/ 11579 h 11579"/>
              <a:gd name="connsiteX9-181" fmla="*/ 0 w 10000"/>
              <a:gd name="connsiteY9-182" fmla="*/ 11579 h 11579"/>
              <a:gd name="connsiteX10-183" fmla="*/ 0 w 10000"/>
              <a:gd name="connsiteY10-184" fmla="*/ 1579 h 11579"/>
              <a:gd name="connsiteX0-185" fmla="*/ 0 w 10000"/>
              <a:gd name="connsiteY0-186" fmla="*/ 1579 h 11579"/>
              <a:gd name="connsiteX1-187" fmla="*/ 1763 w 10000"/>
              <a:gd name="connsiteY1-188" fmla="*/ 854 h 11579"/>
              <a:gd name="connsiteX2-189" fmla="*/ 2637 w 10000"/>
              <a:gd name="connsiteY2-190" fmla="*/ 8 h 11579"/>
              <a:gd name="connsiteX3-191" fmla="*/ 3468 w 10000"/>
              <a:gd name="connsiteY3-192" fmla="*/ 914 h 11579"/>
              <a:gd name="connsiteX4-193" fmla="*/ 4447 w 10000"/>
              <a:gd name="connsiteY4-194" fmla="*/ 81 h 11579"/>
              <a:gd name="connsiteX5-195" fmla="*/ 5317 w 10000"/>
              <a:gd name="connsiteY5-196" fmla="*/ 979 h 11579"/>
              <a:gd name="connsiteX6-197" fmla="*/ 6211 w 10000"/>
              <a:gd name="connsiteY6-198" fmla="*/ 0 h 11579"/>
              <a:gd name="connsiteX7-199" fmla="*/ 7242 w 10000"/>
              <a:gd name="connsiteY7-200" fmla="*/ 1122 h 11579"/>
              <a:gd name="connsiteX8-201" fmla="*/ 10000 w 10000"/>
              <a:gd name="connsiteY8-202" fmla="*/ 1579 h 11579"/>
              <a:gd name="connsiteX9-203" fmla="*/ 10000 w 10000"/>
              <a:gd name="connsiteY9-204" fmla="*/ 11579 h 11579"/>
              <a:gd name="connsiteX10-205" fmla="*/ 0 w 10000"/>
              <a:gd name="connsiteY10-206" fmla="*/ 11579 h 11579"/>
              <a:gd name="connsiteX11" fmla="*/ 0 w 10000"/>
              <a:gd name="connsiteY11" fmla="*/ 1579 h 11579"/>
              <a:gd name="connsiteX0-207" fmla="*/ 0 w 10000"/>
              <a:gd name="connsiteY0-208" fmla="*/ 1579 h 11579"/>
              <a:gd name="connsiteX1-209" fmla="*/ 1763 w 10000"/>
              <a:gd name="connsiteY1-210" fmla="*/ 854 h 11579"/>
              <a:gd name="connsiteX2-211" fmla="*/ 2637 w 10000"/>
              <a:gd name="connsiteY2-212" fmla="*/ 8 h 11579"/>
              <a:gd name="connsiteX3-213" fmla="*/ 3468 w 10000"/>
              <a:gd name="connsiteY3-214" fmla="*/ 914 h 11579"/>
              <a:gd name="connsiteX4-215" fmla="*/ 4447 w 10000"/>
              <a:gd name="connsiteY4-216" fmla="*/ 81 h 11579"/>
              <a:gd name="connsiteX5-217" fmla="*/ 5317 w 10000"/>
              <a:gd name="connsiteY5-218" fmla="*/ 979 h 11579"/>
              <a:gd name="connsiteX6-219" fmla="*/ 6211 w 10000"/>
              <a:gd name="connsiteY6-220" fmla="*/ 0 h 11579"/>
              <a:gd name="connsiteX7-221" fmla="*/ 7242 w 10000"/>
              <a:gd name="connsiteY7-222" fmla="*/ 1122 h 11579"/>
              <a:gd name="connsiteX8-223" fmla="*/ 8113 w 10000"/>
              <a:gd name="connsiteY8-224" fmla="*/ 188 h 11579"/>
              <a:gd name="connsiteX9-225" fmla="*/ 10000 w 10000"/>
              <a:gd name="connsiteY9-226" fmla="*/ 1579 h 11579"/>
              <a:gd name="connsiteX10-227" fmla="*/ 10000 w 10000"/>
              <a:gd name="connsiteY10-228" fmla="*/ 11579 h 11579"/>
              <a:gd name="connsiteX11-229" fmla="*/ 0 w 10000"/>
              <a:gd name="connsiteY11-230" fmla="*/ 11579 h 11579"/>
              <a:gd name="connsiteX12" fmla="*/ 0 w 10000"/>
              <a:gd name="connsiteY12" fmla="*/ 1579 h 11579"/>
              <a:gd name="connsiteX0-231" fmla="*/ 0 w 10000"/>
              <a:gd name="connsiteY0-232" fmla="*/ 1579 h 11579"/>
              <a:gd name="connsiteX1-233" fmla="*/ 1763 w 10000"/>
              <a:gd name="connsiteY1-234" fmla="*/ 854 h 11579"/>
              <a:gd name="connsiteX2-235" fmla="*/ 2637 w 10000"/>
              <a:gd name="connsiteY2-236" fmla="*/ 8 h 11579"/>
              <a:gd name="connsiteX3-237" fmla="*/ 3468 w 10000"/>
              <a:gd name="connsiteY3-238" fmla="*/ 914 h 11579"/>
              <a:gd name="connsiteX4-239" fmla="*/ 4447 w 10000"/>
              <a:gd name="connsiteY4-240" fmla="*/ 81 h 11579"/>
              <a:gd name="connsiteX5-241" fmla="*/ 5317 w 10000"/>
              <a:gd name="connsiteY5-242" fmla="*/ 979 h 11579"/>
              <a:gd name="connsiteX6-243" fmla="*/ 6211 w 10000"/>
              <a:gd name="connsiteY6-244" fmla="*/ 0 h 11579"/>
              <a:gd name="connsiteX7-245" fmla="*/ 7242 w 10000"/>
              <a:gd name="connsiteY7-246" fmla="*/ 1122 h 11579"/>
              <a:gd name="connsiteX8-247" fmla="*/ 8113 w 10000"/>
              <a:gd name="connsiteY8-248" fmla="*/ 188 h 11579"/>
              <a:gd name="connsiteX9-249" fmla="*/ 10000 w 10000"/>
              <a:gd name="connsiteY9-250" fmla="*/ 1579 h 11579"/>
              <a:gd name="connsiteX10-251" fmla="*/ 10000 w 10000"/>
              <a:gd name="connsiteY10-252" fmla="*/ 11579 h 11579"/>
              <a:gd name="connsiteX11-253" fmla="*/ 0 w 10000"/>
              <a:gd name="connsiteY11-254" fmla="*/ 11579 h 11579"/>
              <a:gd name="connsiteX12-255" fmla="*/ 0 w 10000"/>
              <a:gd name="connsiteY12-256" fmla="*/ 1579 h 11579"/>
              <a:gd name="connsiteX0-257" fmla="*/ 0 w 10000"/>
              <a:gd name="connsiteY0-258" fmla="*/ 1579 h 11579"/>
              <a:gd name="connsiteX1-259" fmla="*/ 1763 w 10000"/>
              <a:gd name="connsiteY1-260" fmla="*/ 854 h 11579"/>
              <a:gd name="connsiteX2-261" fmla="*/ 2637 w 10000"/>
              <a:gd name="connsiteY2-262" fmla="*/ 8 h 11579"/>
              <a:gd name="connsiteX3-263" fmla="*/ 3468 w 10000"/>
              <a:gd name="connsiteY3-264" fmla="*/ 914 h 11579"/>
              <a:gd name="connsiteX4-265" fmla="*/ 4447 w 10000"/>
              <a:gd name="connsiteY4-266" fmla="*/ 81 h 11579"/>
              <a:gd name="connsiteX5-267" fmla="*/ 5317 w 10000"/>
              <a:gd name="connsiteY5-268" fmla="*/ 979 h 11579"/>
              <a:gd name="connsiteX6-269" fmla="*/ 6211 w 10000"/>
              <a:gd name="connsiteY6-270" fmla="*/ 0 h 11579"/>
              <a:gd name="connsiteX7-271" fmla="*/ 7242 w 10000"/>
              <a:gd name="connsiteY7-272" fmla="*/ 1122 h 11579"/>
              <a:gd name="connsiteX8-273" fmla="*/ 8264 w 10000"/>
              <a:gd name="connsiteY8-274" fmla="*/ 405 h 11579"/>
              <a:gd name="connsiteX9-275" fmla="*/ 10000 w 10000"/>
              <a:gd name="connsiteY9-276" fmla="*/ 1579 h 11579"/>
              <a:gd name="connsiteX10-277" fmla="*/ 10000 w 10000"/>
              <a:gd name="connsiteY10-278" fmla="*/ 11579 h 11579"/>
              <a:gd name="connsiteX11-279" fmla="*/ 0 w 10000"/>
              <a:gd name="connsiteY11-280" fmla="*/ 11579 h 11579"/>
              <a:gd name="connsiteX12-281" fmla="*/ 0 w 10000"/>
              <a:gd name="connsiteY12-282" fmla="*/ 1579 h 11579"/>
              <a:gd name="connsiteX0-283" fmla="*/ 0 w 10000"/>
              <a:gd name="connsiteY0-284" fmla="*/ 1579 h 11579"/>
              <a:gd name="connsiteX1-285" fmla="*/ 1763 w 10000"/>
              <a:gd name="connsiteY1-286" fmla="*/ 854 h 11579"/>
              <a:gd name="connsiteX2-287" fmla="*/ 2637 w 10000"/>
              <a:gd name="connsiteY2-288" fmla="*/ 8 h 11579"/>
              <a:gd name="connsiteX3-289" fmla="*/ 3468 w 10000"/>
              <a:gd name="connsiteY3-290" fmla="*/ 914 h 11579"/>
              <a:gd name="connsiteX4-291" fmla="*/ 4447 w 10000"/>
              <a:gd name="connsiteY4-292" fmla="*/ 81 h 11579"/>
              <a:gd name="connsiteX5-293" fmla="*/ 5317 w 10000"/>
              <a:gd name="connsiteY5-294" fmla="*/ 979 h 11579"/>
              <a:gd name="connsiteX6-295" fmla="*/ 6211 w 10000"/>
              <a:gd name="connsiteY6-296" fmla="*/ 0 h 11579"/>
              <a:gd name="connsiteX7-297" fmla="*/ 7242 w 10000"/>
              <a:gd name="connsiteY7-298" fmla="*/ 1122 h 11579"/>
              <a:gd name="connsiteX8-299" fmla="*/ 8264 w 10000"/>
              <a:gd name="connsiteY8-300" fmla="*/ 405 h 11579"/>
              <a:gd name="connsiteX9-301" fmla="*/ 9157 w 10000"/>
              <a:gd name="connsiteY9-302" fmla="*/ 162 h 11579"/>
              <a:gd name="connsiteX10-303" fmla="*/ 10000 w 10000"/>
              <a:gd name="connsiteY10-304" fmla="*/ 1579 h 11579"/>
              <a:gd name="connsiteX11-305" fmla="*/ 10000 w 10000"/>
              <a:gd name="connsiteY11-306" fmla="*/ 11579 h 11579"/>
              <a:gd name="connsiteX12-307" fmla="*/ 0 w 10000"/>
              <a:gd name="connsiteY12-308" fmla="*/ 11579 h 11579"/>
              <a:gd name="connsiteX13" fmla="*/ 0 w 10000"/>
              <a:gd name="connsiteY13" fmla="*/ 1579 h 11579"/>
              <a:gd name="connsiteX0-309" fmla="*/ 0 w 10000"/>
              <a:gd name="connsiteY0-310" fmla="*/ 1579 h 11579"/>
              <a:gd name="connsiteX1-311" fmla="*/ 1763 w 10000"/>
              <a:gd name="connsiteY1-312" fmla="*/ 854 h 11579"/>
              <a:gd name="connsiteX2-313" fmla="*/ 2637 w 10000"/>
              <a:gd name="connsiteY2-314" fmla="*/ 8 h 11579"/>
              <a:gd name="connsiteX3-315" fmla="*/ 3468 w 10000"/>
              <a:gd name="connsiteY3-316" fmla="*/ 914 h 11579"/>
              <a:gd name="connsiteX4-317" fmla="*/ 4447 w 10000"/>
              <a:gd name="connsiteY4-318" fmla="*/ 81 h 11579"/>
              <a:gd name="connsiteX5-319" fmla="*/ 5317 w 10000"/>
              <a:gd name="connsiteY5-320" fmla="*/ 979 h 11579"/>
              <a:gd name="connsiteX6-321" fmla="*/ 6211 w 10000"/>
              <a:gd name="connsiteY6-322" fmla="*/ 0 h 11579"/>
              <a:gd name="connsiteX7-323" fmla="*/ 7242 w 10000"/>
              <a:gd name="connsiteY7-324" fmla="*/ 1122 h 11579"/>
              <a:gd name="connsiteX8-325" fmla="*/ 8145 w 10000"/>
              <a:gd name="connsiteY8-326" fmla="*/ 3 h 11579"/>
              <a:gd name="connsiteX9-327" fmla="*/ 9157 w 10000"/>
              <a:gd name="connsiteY9-328" fmla="*/ 162 h 11579"/>
              <a:gd name="connsiteX10-329" fmla="*/ 10000 w 10000"/>
              <a:gd name="connsiteY10-330" fmla="*/ 1579 h 11579"/>
              <a:gd name="connsiteX11-331" fmla="*/ 10000 w 10000"/>
              <a:gd name="connsiteY11-332" fmla="*/ 11579 h 11579"/>
              <a:gd name="connsiteX12-333" fmla="*/ 0 w 10000"/>
              <a:gd name="connsiteY12-334" fmla="*/ 11579 h 11579"/>
              <a:gd name="connsiteX13-335" fmla="*/ 0 w 10000"/>
              <a:gd name="connsiteY13-336" fmla="*/ 1579 h 11579"/>
              <a:gd name="connsiteX0-337" fmla="*/ 0 w 10000"/>
              <a:gd name="connsiteY0-338" fmla="*/ 1579 h 11579"/>
              <a:gd name="connsiteX1-339" fmla="*/ 1763 w 10000"/>
              <a:gd name="connsiteY1-340" fmla="*/ 854 h 11579"/>
              <a:gd name="connsiteX2-341" fmla="*/ 2637 w 10000"/>
              <a:gd name="connsiteY2-342" fmla="*/ 8 h 11579"/>
              <a:gd name="connsiteX3-343" fmla="*/ 3468 w 10000"/>
              <a:gd name="connsiteY3-344" fmla="*/ 914 h 11579"/>
              <a:gd name="connsiteX4-345" fmla="*/ 4447 w 10000"/>
              <a:gd name="connsiteY4-346" fmla="*/ 81 h 11579"/>
              <a:gd name="connsiteX5-347" fmla="*/ 5317 w 10000"/>
              <a:gd name="connsiteY5-348" fmla="*/ 979 h 11579"/>
              <a:gd name="connsiteX6-349" fmla="*/ 6211 w 10000"/>
              <a:gd name="connsiteY6-350" fmla="*/ 0 h 11579"/>
              <a:gd name="connsiteX7-351" fmla="*/ 7242 w 10000"/>
              <a:gd name="connsiteY7-352" fmla="*/ 1122 h 11579"/>
              <a:gd name="connsiteX8-353" fmla="*/ 8145 w 10000"/>
              <a:gd name="connsiteY8-354" fmla="*/ 3 h 11579"/>
              <a:gd name="connsiteX9-355" fmla="*/ 8869 w 10000"/>
              <a:gd name="connsiteY9-356" fmla="*/ 1155 h 11579"/>
              <a:gd name="connsiteX10-357" fmla="*/ 10000 w 10000"/>
              <a:gd name="connsiteY10-358" fmla="*/ 1579 h 11579"/>
              <a:gd name="connsiteX11-359" fmla="*/ 10000 w 10000"/>
              <a:gd name="connsiteY11-360" fmla="*/ 11579 h 11579"/>
              <a:gd name="connsiteX12-361" fmla="*/ 0 w 10000"/>
              <a:gd name="connsiteY12-362" fmla="*/ 11579 h 11579"/>
              <a:gd name="connsiteX13-363" fmla="*/ 0 w 10000"/>
              <a:gd name="connsiteY13-364" fmla="*/ 1579 h 115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71" y="connsiteY6-72"/>
              </a:cxn>
              <a:cxn ang="0">
                <a:pos x="connsiteX7-87" y="connsiteY7-88"/>
              </a:cxn>
              <a:cxn ang="0">
                <a:pos x="connsiteX8-121" y="connsiteY8-122"/>
              </a:cxn>
              <a:cxn ang="0">
                <a:pos x="connsiteX9-141" y="connsiteY9-142"/>
              </a:cxn>
              <a:cxn ang="0">
                <a:pos x="connsiteX10-183" y="connsiteY10-184"/>
              </a:cxn>
              <a:cxn ang="0">
                <a:pos x="connsiteX11-229" y="connsiteY11-230"/>
              </a:cxn>
              <a:cxn ang="0">
                <a:pos x="connsiteX12-255" y="connsiteY12-256"/>
              </a:cxn>
              <a:cxn ang="0">
                <a:pos x="connsiteX13-335" y="connsiteY13-336"/>
              </a:cxn>
            </a:cxnLst>
            <a:rect l="l" t="t" r="r" b="b"/>
            <a:pathLst>
              <a:path w="10000" h="11579">
                <a:moveTo>
                  <a:pt x="0" y="1579"/>
                </a:moveTo>
                <a:cubicBezTo>
                  <a:pt x="561" y="1571"/>
                  <a:pt x="812" y="-990"/>
                  <a:pt x="1763" y="854"/>
                </a:cubicBezTo>
                <a:cubicBezTo>
                  <a:pt x="2028" y="879"/>
                  <a:pt x="2372" y="-17"/>
                  <a:pt x="2637" y="8"/>
                </a:cubicBezTo>
                <a:cubicBezTo>
                  <a:pt x="2827" y="57"/>
                  <a:pt x="3278" y="865"/>
                  <a:pt x="3468" y="914"/>
                </a:cubicBezTo>
                <a:cubicBezTo>
                  <a:pt x="3719" y="937"/>
                  <a:pt x="4196" y="58"/>
                  <a:pt x="4447" y="81"/>
                </a:cubicBezTo>
                <a:cubicBezTo>
                  <a:pt x="4660" y="134"/>
                  <a:pt x="5104" y="926"/>
                  <a:pt x="5317" y="979"/>
                </a:cubicBezTo>
                <a:cubicBezTo>
                  <a:pt x="5495" y="1011"/>
                  <a:pt x="6033" y="-32"/>
                  <a:pt x="6211" y="0"/>
                </a:cubicBezTo>
                <a:cubicBezTo>
                  <a:pt x="6435" y="98"/>
                  <a:pt x="7018" y="1024"/>
                  <a:pt x="7242" y="1122"/>
                </a:cubicBezTo>
                <a:cubicBezTo>
                  <a:pt x="7379" y="1146"/>
                  <a:pt x="8008" y="-21"/>
                  <a:pt x="8145" y="3"/>
                </a:cubicBezTo>
                <a:cubicBezTo>
                  <a:pt x="8482" y="26"/>
                  <a:pt x="8580" y="959"/>
                  <a:pt x="8869" y="1155"/>
                </a:cubicBezTo>
                <a:cubicBezTo>
                  <a:pt x="9158" y="1351"/>
                  <a:pt x="9877" y="-140"/>
                  <a:pt x="10000" y="1579"/>
                </a:cubicBezTo>
                <a:lnTo>
                  <a:pt x="10000" y="11579"/>
                </a:lnTo>
                <a:lnTo>
                  <a:pt x="0" y="11579"/>
                </a:lnTo>
                <a:lnTo>
                  <a:pt x="0" y="1579"/>
                </a:lnTo>
                <a:close/>
              </a:path>
            </a:pathLst>
          </a:custGeom>
          <a:solidFill>
            <a:srgbClr val="DC3178"/>
          </a:solidFill>
          <a:ln>
            <a:solidFill>
              <a:srgbClr val="DC3178"/>
            </a:solidFill>
          </a:ln>
          <a:effectLst>
            <a:outerShdw blurRad="50800" dist="38100" dir="18900000" algn="bl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7177" y="2491476"/>
            <a:ext cx="4849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EFCEA"/>
                </a:solidFill>
              </a:rPr>
              <a:t>to ensure that our </a:t>
            </a:r>
            <a:r>
              <a:rPr lang="en-US" altLang="zh-CN" sz="2000" b="1" dirty="0">
                <a:solidFill>
                  <a:srgbClr val="FBECFF"/>
                </a:solidFill>
              </a:rPr>
              <a:t>clean-up</a:t>
            </a:r>
            <a:r>
              <a:rPr lang="en-US" altLang="zh-CN" sz="2000" b="1" dirty="0">
                <a:solidFill>
                  <a:srgbClr val="FEFCEA"/>
                </a:solidFill>
              </a:rPr>
              <a:t> </a:t>
            </a:r>
            <a:r>
              <a:rPr lang="en-US" altLang="zh-CN" sz="2000" b="1" dirty="0">
                <a:solidFill>
                  <a:srgbClr val="FBECFF"/>
                </a:solidFill>
              </a:rPr>
              <a:t>efforts do not </a:t>
            </a:r>
            <a:r>
              <a:rPr lang="en-US" altLang="zh-CN" sz="4400" b="1" dirty="0">
                <a:solidFill>
                  <a:srgbClr val="111847"/>
                </a:solidFill>
              </a:rPr>
              <a:t>disturb our hos</a:t>
            </a:r>
            <a:r>
              <a:rPr lang="en-US" altLang="zh-CN" sz="4400" b="1" dirty="0">
                <a:solidFill>
                  <a:srgbClr val="FBECFF"/>
                </a:solidFill>
              </a:rPr>
              <a:t>t's </a:t>
            </a:r>
            <a:r>
              <a:rPr lang="en-US" altLang="zh-CN" sz="4400" b="1" dirty="0">
                <a:solidFill>
                  <a:srgbClr val="111847"/>
                </a:solidFill>
              </a:rPr>
              <a:t>peace of mind.</a:t>
            </a:r>
            <a:endParaRPr lang="zh-CN" altLang="en-US" sz="4400" b="1" dirty="0">
              <a:solidFill>
                <a:srgbClr val="111847"/>
              </a:solidFill>
            </a:endParaRPr>
          </a:p>
        </p:txBody>
      </p:sp>
      <p:sp>
        <p:nvSpPr>
          <p:cNvPr id="17" name="流程图: 过程 16"/>
          <p:cNvSpPr/>
          <p:nvPr/>
        </p:nvSpPr>
        <p:spPr>
          <a:xfrm rot="1632472">
            <a:off x="6113645" y="-3771664"/>
            <a:ext cx="12926729" cy="5852160"/>
          </a:xfrm>
          <a:prstGeom prst="flowChartProcess">
            <a:avLst/>
          </a:prstGeom>
          <a:solidFill>
            <a:srgbClr val="FEFCEA"/>
          </a:solidFill>
          <a:ln>
            <a:solidFill>
              <a:srgbClr val="FEFCEA"/>
            </a:solidFill>
          </a:ln>
          <a:effectLst>
            <a:outerShdw blurRad="50800" dist="38100" dir="10800000" sx="101000" sy="10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pic>
        <p:nvPicPr>
          <p:cNvPr id="30" name="图片 29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3" t="11070" r="30812" b="64257"/>
          <a:stretch>
            <a:fillRect/>
          </a:stretch>
        </p:blipFill>
        <p:spPr>
          <a:xfrm>
            <a:off x="7535011" y="1978288"/>
            <a:ext cx="3819615" cy="2250151"/>
          </a:xfrm>
          <a:prstGeom prst="rect">
            <a:avLst/>
          </a:prstGeom>
        </p:spPr>
      </p:pic>
      <p:sp>
        <p:nvSpPr>
          <p:cNvPr id="53" name="流程图: 过程 13"/>
          <p:cNvSpPr/>
          <p:nvPr/>
        </p:nvSpPr>
        <p:spPr>
          <a:xfrm rot="1632472">
            <a:off x="-2921124" y="3195642"/>
            <a:ext cx="12926729" cy="677621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666 h 10666"/>
              <a:gd name="connsiteX1-3" fmla="*/ 1743 w 10000"/>
              <a:gd name="connsiteY1-4" fmla="*/ 0 h 10666"/>
              <a:gd name="connsiteX2-5" fmla="*/ 10000 w 10000"/>
              <a:gd name="connsiteY2-6" fmla="*/ 666 h 10666"/>
              <a:gd name="connsiteX3-7" fmla="*/ 10000 w 10000"/>
              <a:gd name="connsiteY3-8" fmla="*/ 10666 h 10666"/>
              <a:gd name="connsiteX4-9" fmla="*/ 0 w 10000"/>
              <a:gd name="connsiteY4-10" fmla="*/ 10666 h 10666"/>
              <a:gd name="connsiteX5" fmla="*/ 0 w 10000"/>
              <a:gd name="connsiteY5" fmla="*/ 666 h 10666"/>
              <a:gd name="connsiteX0-11" fmla="*/ 0 w 10000"/>
              <a:gd name="connsiteY0-12" fmla="*/ 885 h 10885"/>
              <a:gd name="connsiteX1-13" fmla="*/ 1743 w 10000"/>
              <a:gd name="connsiteY1-14" fmla="*/ 219 h 10885"/>
              <a:gd name="connsiteX2-15" fmla="*/ 10000 w 10000"/>
              <a:gd name="connsiteY2-16" fmla="*/ 885 h 10885"/>
              <a:gd name="connsiteX3-17" fmla="*/ 10000 w 10000"/>
              <a:gd name="connsiteY3-18" fmla="*/ 10885 h 10885"/>
              <a:gd name="connsiteX4-19" fmla="*/ 0 w 10000"/>
              <a:gd name="connsiteY4-20" fmla="*/ 10885 h 10885"/>
              <a:gd name="connsiteX5-21" fmla="*/ 0 w 10000"/>
              <a:gd name="connsiteY5-22" fmla="*/ 885 h 10885"/>
              <a:gd name="connsiteX0-23" fmla="*/ 0 w 10000"/>
              <a:gd name="connsiteY0-24" fmla="*/ 938 h 10938"/>
              <a:gd name="connsiteX1-25" fmla="*/ 1763 w 10000"/>
              <a:gd name="connsiteY1-26" fmla="*/ 213 h 10938"/>
              <a:gd name="connsiteX2-27" fmla="*/ 10000 w 10000"/>
              <a:gd name="connsiteY2-28" fmla="*/ 938 h 10938"/>
              <a:gd name="connsiteX3-29" fmla="*/ 10000 w 10000"/>
              <a:gd name="connsiteY3-30" fmla="*/ 10938 h 10938"/>
              <a:gd name="connsiteX4-31" fmla="*/ 0 w 10000"/>
              <a:gd name="connsiteY4-32" fmla="*/ 10938 h 10938"/>
              <a:gd name="connsiteX5-33" fmla="*/ 0 w 10000"/>
              <a:gd name="connsiteY5-34" fmla="*/ 938 h 10938"/>
              <a:gd name="connsiteX0-35" fmla="*/ 0 w 10000"/>
              <a:gd name="connsiteY0-36" fmla="*/ 1392 h 11392"/>
              <a:gd name="connsiteX1-37" fmla="*/ 1763 w 10000"/>
              <a:gd name="connsiteY1-38" fmla="*/ 667 h 11392"/>
              <a:gd name="connsiteX2-39" fmla="*/ 10000 w 10000"/>
              <a:gd name="connsiteY2-40" fmla="*/ 1392 h 11392"/>
              <a:gd name="connsiteX3-41" fmla="*/ 10000 w 10000"/>
              <a:gd name="connsiteY3-42" fmla="*/ 11392 h 11392"/>
              <a:gd name="connsiteX4-43" fmla="*/ 0 w 10000"/>
              <a:gd name="connsiteY4-44" fmla="*/ 11392 h 11392"/>
              <a:gd name="connsiteX5-45" fmla="*/ 0 w 10000"/>
              <a:gd name="connsiteY5-46" fmla="*/ 1392 h 11392"/>
              <a:gd name="connsiteX0-47" fmla="*/ 0 w 10000"/>
              <a:gd name="connsiteY0-48" fmla="*/ 1760 h 11760"/>
              <a:gd name="connsiteX1-49" fmla="*/ 1763 w 10000"/>
              <a:gd name="connsiteY1-50" fmla="*/ 1035 h 11760"/>
              <a:gd name="connsiteX2-51" fmla="*/ 2543 w 10000"/>
              <a:gd name="connsiteY2-52" fmla="*/ 0 h 11760"/>
              <a:gd name="connsiteX3-53" fmla="*/ 10000 w 10000"/>
              <a:gd name="connsiteY3-54" fmla="*/ 1760 h 11760"/>
              <a:gd name="connsiteX4-55" fmla="*/ 10000 w 10000"/>
              <a:gd name="connsiteY4-56" fmla="*/ 11760 h 11760"/>
              <a:gd name="connsiteX5-57" fmla="*/ 0 w 10000"/>
              <a:gd name="connsiteY5-58" fmla="*/ 11760 h 11760"/>
              <a:gd name="connsiteX6" fmla="*/ 0 w 10000"/>
              <a:gd name="connsiteY6" fmla="*/ 1760 h 11760"/>
              <a:gd name="connsiteX0-59" fmla="*/ 0 w 10000"/>
              <a:gd name="connsiteY0-60" fmla="*/ 1760 h 11760"/>
              <a:gd name="connsiteX1-61" fmla="*/ 1763 w 10000"/>
              <a:gd name="connsiteY1-62" fmla="*/ 1035 h 11760"/>
              <a:gd name="connsiteX2-63" fmla="*/ 2543 w 10000"/>
              <a:gd name="connsiteY2-64" fmla="*/ 0 h 11760"/>
              <a:gd name="connsiteX3-65" fmla="*/ 3468 w 10000"/>
              <a:gd name="connsiteY3-66" fmla="*/ 1095 h 11760"/>
              <a:gd name="connsiteX4-67" fmla="*/ 10000 w 10000"/>
              <a:gd name="connsiteY4-68" fmla="*/ 1760 h 11760"/>
              <a:gd name="connsiteX5-69" fmla="*/ 10000 w 10000"/>
              <a:gd name="connsiteY5-70" fmla="*/ 11760 h 11760"/>
              <a:gd name="connsiteX6-71" fmla="*/ 0 w 10000"/>
              <a:gd name="connsiteY6-72" fmla="*/ 11760 h 11760"/>
              <a:gd name="connsiteX7" fmla="*/ 0 w 10000"/>
              <a:gd name="connsiteY7" fmla="*/ 1760 h 11760"/>
              <a:gd name="connsiteX0-73" fmla="*/ 0 w 10000"/>
              <a:gd name="connsiteY0-74" fmla="*/ 1572 h 11572"/>
              <a:gd name="connsiteX1-75" fmla="*/ 1763 w 10000"/>
              <a:gd name="connsiteY1-76" fmla="*/ 847 h 11572"/>
              <a:gd name="connsiteX2-77" fmla="*/ 2637 w 10000"/>
              <a:gd name="connsiteY2-78" fmla="*/ 1 h 11572"/>
              <a:gd name="connsiteX3-79" fmla="*/ 3468 w 10000"/>
              <a:gd name="connsiteY3-80" fmla="*/ 907 h 11572"/>
              <a:gd name="connsiteX4-81" fmla="*/ 10000 w 10000"/>
              <a:gd name="connsiteY4-82" fmla="*/ 1572 h 11572"/>
              <a:gd name="connsiteX5-83" fmla="*/ 10000 w 10000"/>
              <a:gd name="connsiteY5-84" fmla="*/ 11572 h 11572"/>
              <a:gd name="connsiteX6-85" fmla="*/ 0 w 10000"/>
              <a:gd name="connsiteY6-86" fmla="*/ 11572 h 11572"/>
              <a:gd name="connsiteX7-87" fmla="*/ 0 w 10000"/>
              <a:gd name="connsiteY7-88" fmla="*/ 1572 h 11572"/>
              <a:gd name="connsiteX0-89" fmla="*/ 0 w 10000"/>
              <a:gd name="connsiteY0-90" fmla="*/ 1572 h 11572"/>
              <a:gd name="connsiteX1-91" fmla="*/ 1763 w 10000"/>
              <a:gd name="connsiteY1-92" fmla="*/ 847 h 11572"/>
              <a:gd name="connsiteX2-93" fmla="*/ 2637 w 10000"/>
              <a:gd name="connsiteY2-94" fmla="*/ 1 h 11572"/>
              <a:gd name="connsiteX3-95" fmla="*/ 3468 w 10000"/>
              <a:gd name="connsiteY3-96" fmla="*/ 907 h 11572"/>
              <a:gd name="connsiteX4-97" fmla="*/ 4271 w 10000"/>
              <a:gd name="connsiteY4-98" fmla="*/ 255 h 11572"/>
              <a:gd name="connsiteX5-99" fmla="*/ 10000 w 10000"/>
              <a:gd name="connsiteY5-100" fmla="*/ 1572 h 11572"/>
              <a:gd name="connsiteX6-101" fmla="*/ 10000 w 10000"/>
              <a:gd name="connsiteY6-102" fmla="*/ 11572 h 11572"/>
              <a:gd name="connsiteX7-103" fmla="*/ 0 w 10000"/>
              <a:gd name="connsiteY7-104" fmla="*/ 11572 h 11572"/>
              <a:gd name="connsiteX8" fmla="*/ 0 w 10000"/>
              <a:gd name="connsiteY8" fmla="*/ 1572 h 11572"/>
              <a:gd name="connsiteX0-105" fmla="*/ 0 w 10000"/>
              <a:gd name="connsiteY0-106" fmla="*/ 1572 h 11572"/>
              <a:gd name="connsiteX1-107" fmla="*/ 1763 w 10000"/>
              <a:gd name="connsiteY1-108" fmla="*/ 847 h 11572"/>
              <a:gd name="connsiteX2-109" fmla="*/ 2637 w 10000"/>
              <a:gd name="connsiteY2-110" fmla="*/ 1 h 11572"/>
              <a:gd name="connsiteX3-111" fmla="*/ 3468 w 10000"/>
              <a:gd name="connsiteY3-112" fmla="*/ 907 h 11572"/>
              <a:gd name="connsiteX4-113" fmla="*/ 4271 w 10000"/>
              <a:gd name="connsiteY4-114" fmla="*/ 255 h 11572"/>
              <a:gd name="connsiteX5-115" fmla="*/ 4843 w 10000"/>
              <a:gd name="connsiteY5-116" fmla="*/ 770 h 11572"/>
              <a:gd name="connsiteX6-117" fmla="*/ 10000 w 10000"/>
              <a:gd name="connsiteY6-118" fmla="*/ 1572 h 11572"/>
              <a:gd name="connsiteX7-119" fmla="*/ 10000 w 10000"/>
              <a:gd name="connsiteY7-120" fmla="*/ 11572 h 11572"/>
              <a:gd name="connsiteX8-121" fmla="*/ 0 w 10000"/>
              <a:gd name="connsiteY8-122" fmla="*/ 11572 h 11572"/>
              <a:gd name="connsiteX9" fmla="*/ 0 w 10000"/>
              <a:gd name="connsiteY9" fmla="*/ 1572 h 11572"/>
              <a:gd name="connsiteX0-123" fmla="*/ 0 w 10000"/>
              <a:gd name="connsiteY0-124" fmla="*/ 1572 h 11572"/>
              <a:gd name="connsiteX1-125" fmla="*/ 1763 w 10000"/>
              <a:gd name="connsiteY1-126" fmla="*/ 847 h 11572"/>
              <a:gd name="connsiteX2-127" fmla="*/ 2637 w 10000"/>
              <a:gd name="connsiteY2-128" fmla="*/ 1 h 11572"/>
              <a:gd name="connsiteX3-129" fmla="*/ 3468 w 10000"/>
              <a:gd name="connsiteY3-130" fmla="*/ 907 h 11572"/>
              <a:gd name="connsiteX4-131" fmla="*/ 4271 w 10000"/>
              <a:gd name="connsiteY4-132" fmla="*/ 255 h 11572"/>
              <a:gd name="connsiteX5-133" fmla="*/ 5317 w 10000"/>
              <a:gd name="connsiteY5-134" fmla="*/ 972 h 11572"/>
              <a:gd name="connsiteX6-135" fmla="*/ 10000 w 10000"/>
              <a:gd name="connsiteY6-136" fmla="*/ 1572 h 11572"/>
              <a:gd name="connsiteX7-137" fmla="*/ 10000 w 10000"/>
              <a:gd name="connsiteY7-138" fmla="*/ 11572 h 11572"/>
              <a:gd name="connsiteX8-139" fmla="*/ 0 w 10000"/>
              <a:gd name="connsiteY8-140" fmla="*/ 11572 h 11572"/>
              <a:gd name="connsiteX9-141" fmla="*/ 0 w 10000"/>
              <a:gd name="connsiteY9-142" fmla="*/ 1572 h 11572"/>
              <a:gd name="connsiteX0-143" fmla="*/ 0 w 10000"/>
              <a:gd name="connsiteY0-144" fmla="*/ 1579 h 11579"/>
              <a:gd name="connsiteX1-145" fmla="*/ 1763 w 10000"/>
              <a:gd name="connsiteY1-146" fmla="*/ 854 h 11579"/>
              <a:gd name="connsiteX2-147" fmla="*/ 2637 w 10000"/>
              <a:gd name="connsiteY2-148" fmla="*/ 8 h 11579"/>
              <a:gd name="connsiteX3-149" fmla="*/ 3468 w 10000"/>
              <a:gd name="connsiteY3-150" fmla="*/ 914 h 11579"/>
              <a:gd name="connsiteX4-151" fmla="*/ 4271 w 10000"/>
              <a:gd name="connsiteY4-152" fmla="*/ 262 h 11579"/>
              <a:gd name="connsiteX5-153" fmla="*/ 5317 w 10000"/>
              <a:gd name="connsiteY5-154" fmla="*/ 979 h 11579"/>
              <a:gd name="connsiteX6-155" fmla="*/ 6211 w 10000"/>
              <a:gd name="connsiteY6-156" fmla="*/ 0 h 11579"/>
              <a:gd name="connsiteX7-157" fmla="*/ 10000 w 10000"/>
              <a:gd name="connsiteY7-158" fmla="*/ 1579 h 11579"/>
              <a:gd name="connsiteX8-159" fmla="*/ 10000 w 10000"/>
              <a:gd name="connsiteY8-160" fmla="*/ 11579 h 11579"/>
              <a:gd name="connsiteX9-161" fmla="*/ 0 w 10000"/>
              <a:gd name="connsiteY9-162" fmla="*/ 11579 h 11579"/>
              <a:gd name="connsiteX10" fmla="*/ 0 w 10000"/>
              <a:gd name="connsiteY10" fmla="*/ 1579 h 11579"/>
              <a:gd name="connsiteX0-163" fmla="*/ 0 w 10000"/>
              <a:gd name="connsiteY0-164" fmla="*/ 1579 h 11579"/>
              <a:gd name="connsiteX1-165" fmla="*/ 1763 w 10000"/>
              <a:gd name="connsiteY1-166" fmla="*/ 854 h 11579"/>
              <a:gd name="connsiteX2-167" fmla="*/ 2637 w 10000"/>
              <a:gd name="connsiteY2-168" fmla="*/ 8 h 11579"/>
              <a:gd name="connsiteX3-169" fmla="*/ 3468 w 10000"/>
              <a:gd name="connsiteY3-170" fmla="*/ 914 h 11579"/>
              <a:gd name="connsiteX4-171" fmla="*/ 4447 w 10000"/>
              <a:gd name="connsiteY4-172" fmla="*/ 81 h 11579"/>
              <a:gd name="connsiteX5-173" fmla="*/ 5317 w 10000"/>
              <a:gd name="connsiteY5-174" fmla="*/ 979 h 11579"/>
              <a:gd name="connsiteX6-175" fmla="*/ 6211 w 10000"/>
              <a:gd name="connsiteY6-176" fmla="*/ 0 h 11579"/>
              <a:gd name="connsiteX7-177" fmla="*/ 10000 w 10000"/>
              <a:gd name="connsiteY7-178" fmla="*/ 1579 h 11579"/>
              <a:gd name="connsiteX8-179" fmla="*/ 10000 w 10000"/>
              <a:gd name="connsiteY8-180" fmla="*/ 11579 h 11579"/>
              <a:gd name="connsiteX9-181" fmla="*/ 0 w 10000"/>
              <a:gd name="connsiteY9-182" fmla="*/ 11579 h 11579"/>
              <a:gd name="connsiteX10-183" fmla="*/ 0 w 10000"/>
              <a:gd name="connsiteY10-184" fmla="*/ 1579 h 11579"/>
              <a:gd name="connsiteX0-185" fmla="*/ 0 w 10000"/>
              <a:gd name="connsiteY0-186" fmla="*/ 1579 h 11579"/>
              <a:gd name="connsiteX1-187" fmla="*/ 1763 w 10000"/>
              <a:gd name="connsiteY1-188" fmla="*/ 854 h 11579"/>
              <a:gd name="connsiteX2-189" fmla="*/ 2637 w 10000"/>
              <a:gd name="connsiteY2-190" fmla="*/ 8 h 11579"/>
              <a:gd name="connsiteX3-191" fmla="*/ 3468 w 10000"/>
              <a:gd name="connsiteY3-192" fmla="*/ 914 h 11579"/>
              <a:gd name="connsiteX4-193" fmla="*/ 4447 w 10000"/>
              <a:gd name="connsiteY4-194" fmla="*/ 81 h 11579"/>
              <a:gd name="connsiteX5-195" fmla="*/ 5317 w 10000"/>
              <a:gd name="connsiteY5-196" fmla="*/ 979 h 11579"/>
              <a:gd name="connsiteX6-197" fmla="*/ 6211 w 10000"/>
              <a:gd name="connsiteY6-198" fmla="*/ 0 h 11579"/>
              <a:gd name="connsiteX7-199" fmla="*/ 7242 w 10000"/>
              <a:gd name="connsiteY7-200" fmla="*/ 1122 h 11579"/>
              <a:gd name="connsiteX8-201" fmla="*/ 10000 w 10000"/>
              <a:gd name="connsiteY8-202" fmla="*/ 1579 h 11579"/>
              <a:gd name="connsiteX9-203" fmla="*/ 10000 w 10000"/>
              <a:gd name="connsiteY9-204" fmla="*/ 11579 h 11579"/>
              <a:gd name="connsiteX10-205" fmla="*/ 0 w 10000"/>
              <a:gd name="connsiteY10-206" fmla="*/ 11579 h 11579"/>
              <a:gd name="connsiteX11" fmla="*/ 0 w 10000"/>
              <a:gd name="connsiteY11" fmla="*/ 1579 h 11579"/>
              <a:gd name="connsiteX0-207" fmla="*/ 0 w 10000"/>
              <a:gd name="connsiteY0-208" fmla="*/ 1579 h 11579"/>
              <a:gd name="connsiteX1-209" fmla="*/ 1763 w 10000"/>
              <a:gd name="connsiteY1-210" fmla="*/ 854 h 11579"/>
              <a:gd name="connsiteX2-211" fmla="*/ 2637 w 10000"/>
              <a:gd name="connsiteY2-212" fmla="*/ 8 h 11579"/>
              <a:gd name="connsiteX3-213" fmla="*/ 3468 w 10000"/>
              <a:gd name="connsiteY3-214" fmla="*/ 914 h 11579"/>
              <a:gd name="connsiteX4-215" fmla="*/ 4447 w 10000"/>
              <a:gd name="connsiteY4-216" fmla="*/ 81 h 11579"/>
              <a:gd name="connsiteX5-217" fmla="*/ 5317 w 10000"/>
              <a:gd name="connsiteY5-218" fmla="*/ 979 h 11579"/>
              <a:gd name="connsiteX6-219" fmla="*/ 6211 w 10000"/>
              <a:gd name="connsiteY6-220" fmla="*/ 0 h 11579"/>
              <a:gd name="connsiteX7-221" fmla="*/ 7242 w 10000"/>
              <a:gd name="connsiteY7-222" fmla="*/ 1122 h 11579"/>
              <a:gd name="connsiteX8-223" fmla="*/ 8113 w 10000"/>
              <a:gd name="connsiteY8-224" fmla="*/ 188 h 11579"/>
              <a:gd name="connsiteX9-225" fmla="*/ 10000 w 10000"/>
              <a:gd name="connsiteY9-226" fmla="*/ 1579 h 11579"/>
              <a:gd name="connsiteX10-227" fmla="*/ 10000 w 10000"/>
              <a:gd name="connsiteY10-228" fmla="*/ 11579 h 11579"/>
              <a:gd name="connsiteX11-229" fmla="*/ 0 w 10000"/>
              <a:gd name="connsiteY11-230" fmla="*/ 11579 h 11579"/>
              <a:gd name="connsiteX12" fmla="*/ 0 w 10000"/>
              <a:gd name="connsiteY12" fmla="*/ 1579 h 11579"/>
              <a:gd name="connsiteX0-231" fmla="*/ 0 w 10000"/>
              <a:gd name="connsiteY0-232" fmla="*/ 1579 h 11579"/>
              <a:gd name="connsiteX1-233" fmla="*/ 1763 w 10000"/>
              <a:gd name="connsiteY1-234" fmla="*/ 854 h 11579"/>
              <a:gd name="connsiteX2-235" fmla="*/ 2637 w 10000"/>
              <a:gd name="connsiteY2-236" fmla="*/ 8 h 11579"/>
              <a:gd name="connsiteX3-237" fmla="*/ 3468 w 10000"/>
              <a:gd name="connsiteY3-238" fmla="*/ 914 h 11579"/>
              <a:gd name="connsiteX4-239" fmla="*/ 4447 w 10000"/>
              <a:gd name="connsiteY4-240" fmla="*/ 81 h 11579"/>
              <a:gd name="connsiteX5-241" fmla="*/ 5317 w 10000"/>
              <a:gd name="connsiteY5-242" fmla="*/ 979 h 11579"/>
              <a:gd name="connsiteX6-243" fmla="*/ 6211 w 10000"/>
              <a:gd name="connsiteY6-244" fmla="*/ 0 h 11579"/>
              <a:gd name="connsiteX7-245" fmla="*/ 7242 w 10000"/>
              <a:gd name="connsiteY7-246" fmla="*/ 1122 h 11579"/>
              <a:gd name="connsiteX8-247" fmla="*/ 8113 w 10000"/>
              <a:gd name="connsiteY8-248" fmla="*/ 188 h 11579"/>
              <a:gd name="connsiteX9-249" fmla="*/ 10000 w 10000"/>
              <a:gd name="connsiteY9-250" fmla="*/ 1579 h 11579"/>
              <a:gd name="connsiteX10-251" fmla="*/ 10000 w 10000"/>
              <a:gd name="connsiteY10-252" fmla="*/ 11579 h 11579"/>
              <a:gd name="connsiteX11-253" fmla="*/ 0 w 10000"/>
              <a:gd name="connsiteY11-254" fmla="*/ 11579 h 11579"/>
              <a:gd name="connsiteX12-255" fmla="*/ 0 w 10000"/>
              <a:gd name="connsiteY12-256" fmla="*/ 1579 h 11579"/>
              <a:gd name="connsiteX0-257" fmla="*/ 0 w 10000"/>
              <a:gd name="connsiteY0-258" fmla="*/ 1579 h 11579"/>
              <a:gd name="connsiteX1-259" fmla="*/ 1763 w 10000"/>
              <a:gd name="connsiteY1-260" fmla="*/ 854 h 11579"/>
              <a:gd name="connsiteX2-261" fmla="*/ 2637 w 10000"/>
              <a:gd name="connsiteY2-262" fmla="*/ 8 h 11579"/>
              <a:gd name="connsiteX3-263" fmla="*/ 3468 w 10000"/>
              <a:gd name="connsiteY3-264" fmla="*/ 914 h 11579"/>
              <a:gd name="connsiteX4-265" fmla="*/ 4447 w 10000"/>
              <a:gd name="connsiteY4-266" fmla="*/ 81 h 11579"/>
              <a:gd name="connsiteX5-267" fmla="*/ 5317 w 10000"/>
              <a:gd name="connsiteY5-268" fmla="*/ 979 h 11579"/>
              <a:gd name="connsiteX6-269" fmla="*/ 6211 w 10000"/>
              <a:gd name="connsiteY6-270" fmla="*/ 0 h 11579"/>
              <a:gd name="connsiteX7-271" fmla="*/ 7242 w 10000"/>
              <a:gd name="connsiteY7-272" fmla="*/ 1122 h 11579"/>
              <a:gd name="connsiteX8-273" fmla="*/ 8264 w 10000"/>
              <a:gd name="connsiteY8-274" fmla="*/ 405 h 11579"/>
              <a:gd name="connsiteX9-275" fmla="*/ 10000 w 10000"/>
              <a:gd name="connsiteY9-276" fmla="*/ 1579 h 11579"/>
              <a:gd name="connsiteX10-277" fmla="*/ 10000 w 10000"/>
              <a:gd name="connsiteY10-278" fmla="*/ 11579 h 11579"/>
              <a:gd name="connsiteX11-279" fmla="*/ 0 w 10000"/>
              <a:gd name="connsiteY11-280" fmla="*/ 11579 h 11579"/>
              <a:gd name="connsiteX12-281" fmla="*/ 0 w 10000"/>
              <a:gd name="connsiteY12-282" fmla="*/ 1579 h 11579"/>
              <a:gd name="connsiteX0-283" fmla="*/ 0 w 10000"/>
              <a:gd name="connsiteY0-284" fmla="*/ 1579 h 11579"/>
              <a:gd name="connsiteX1-285" fmla="*/ 1763 w 10000"/>
              <a:gd name="connsiteY1-286" fmla="*/ 854 h 11579"/>
              <a:gd name="connsiteX2-287" fmla="*/ 2637 w 10000"/>
              <a:gd name="connsiteY2-288" fmla="*/ 8 h 11579"/>
              <a:gd name="connsiteX3-289" fmla="*/ 3468 w 10000"/>
              <a:gd name="connsiteY3-290" fmla="*/ 914 h 11579"/>
              <a:gd name="connsiteX4-291" fmla="*/ 4447 w 10000"/>
              <a:gd name="connsiteY4-292" fmla="*/ 81 h 11579"/>
              <a:gd name="connsiteX5-293" fmla="*/ 5317 w 10000"/>
              <a:gd name="connsiteY5-294" fmla="*/ 979 h 11579"/>
              <a:gd name="connsiteX6-295" fmla="*/ 6211 w 10000"/>
              <a:gd name="connsiteY6-296" fmla="*/ 0 h 11579"/>
              <a:gd name="connsiteX7-297" fmla="*/ 7242 w 10000"/>
              <a:gd name="connsiteY7-298" fmla="*/ 1122 h 11579"/>
              <a:gd name="connsiteX8-299" fmla="*/ 8264 w 10000"/>
              <a:gd name="connsiteY8-300" fmla="*/ 405 h 11579"/>
              <a:gd name="connsiteX9-301" fmla="*/ 9157 w 10000"/>
              <a:gd name="connsiteY9-302" fmla="*/ 162 h 11579"/>
              <a:gd name="connsiteX10-303" fmla="*/ 10000 w 10000"/>
              <a:gd name="connsiteY10-304" fmla="*/ 1579 h 11579"/>
              <a:gd name="connsiteX11-305" fmla="*/ 10000 w 10000"/>
              <a:gd name="connsiteY11-306" fmla="*/ 11579 h 11579"/>
              <a:gd name="connsiteX12-307" fmla="*/ 0 w 10000"/>
              <a:gd name="connsiteY12-308" fmla="*/ 11579 h 11579"/>
              <a:gd name="connsiteX13" fmla="*/ 0 w 10000"/>
              <a:gd name="connsiteY13" fmla="*/ 1579 h 11579"/>
              <a:gd name="connsiteX0-309" fmla="*/ 0 w 10000"/>
              <a:gd name="connsiteY0-310" fmla="*/ 1579 h 11579"/>
              <a:gd name="connsiteX1-311" fmla="*/ 1763 w 10000"/>
              <a:gd name="connsiteY1-312" fmla="*/ 854 h 11579"/>
              <a:gd name="connsiteX2-313" fmla="*/ 2637 w 10000"/>
              <a:gd name="connsiteY2-314" fmla="*/ 8 h 11579"/>
              <a:gd name="connsiteX3-315" fmla="*/ 3468 w 10000"/>
              <a:gd name="connsiteY3-316" fmla="*/ 914 h 11579"/>
              <a:gd name="connsiteX4-317" fmla="*/ 4447 w 10000"/>
              <a:gd name="connsiteY4-318" fmla="*/ 81 h 11579"/>
              <a:gd name="connsiteX5-319" fmla="*/ 5317 w 10000"/>
              <a:gd name="connsiteY5-320" fmla="*/ 979 h 11579"/>
              <a:gd name="connsiteX6-321" fmla="*/ 6211 w 10000"/>
              <a:gd name="connsiteY6-322" fmla="*/ 0 h 11579"/>
              <a:gd name="connsiteX7-323" fmla="*/ 7242 w 10000"/>
              <a:gd name="connsiteY7-324" fmla="*/ 1122 h 11579"/>
              <a:gd name="connsiteX8-325" fmla="*/ 8145 w 10000"/>
              <a:gd name="connsiteY8-326" fmla="*/ 3 h 11579"/>
              <a:gd name="connsiteX9-327" fmla="*/ 9157 w 10000"/>
              <a:gd name="connsiteY9-328" fmla="*/ 162 h 11579"/>
              <a:gd name="connsiteX10-329" fmla="*/ 10000 w 10000"/>
              <a:gd name="connsiteY10-330" fmla="*/ 1579 h 11579"/>
              <a:gd name="connsiteX11-331" fmla="*/ 10000 w 10000"/>
              <a:gd name="connsiteY11-332" fmla="*/ 11579 h 11579"/>
              <a:gd name="connsiteX12-333" fmla="*/ 0 w 10000"/>
              <a:gd name="connsiteY12-334" fmla="*/ 11579 h 11579"/>
              <a:gd name="connsiteX13-335" fmla="*/ 0 w 10000"/>
              <a:gd name="connsiteY13-336" fmla="*/ 1579 h 11579"/>
              <a:gd name="connsiteX0-337" fmla="*/ 0 w 10000"/>
              <a:gd name="connsiteY0-338" fmla="*/ 1579 h 11579"/>
              <a:gd name="connsiteX1-339" fmla="*/ 1763 w 10000"/>
              <a:gd name="connsiteY1-340" fmla="*/ 854 h 11579"/>
              <a:gd name="connsiteX2-341" fmla="*/ 2637 w 10000"/>
              <a:gd name="connsiteY2-342" fmla="*/ 8 h 11579"/>
              <a:gd name="connsiteX3-343" fmla="*/ 3468 w 10000"/>
              <a:gd name="connsiteY3-344" fmla="*/ 914 h 11579"/>
              <a:gd name="connsiteX4-345" fmla="*/ 4447 w 10000"/>
              <a:gd name="connsiteY4-346" fmla="*/ 81 h 11579"/>
              <a:gd name="connsiteX5-347" fmla="*/ 5317 w 10000"/>
              <a:gd name="connsiteY5-348" fmla="*/ 979 h 11579"/>
              <a:gd name="connsiteX6-349" fmla="*/ 6211 w 10000"/>
              <a:gd name="connsiteY6-350" fmla="*/ 0 h 11579"/>
              <a:gd name="connsiteX7-351" fmla="*/ 7242 w 10000"/>
              <a:gd name="connsiteY7-352" fmla="*/ 1122 h 11579"/>
              <a:gd name="connsiteX8-353" fmla="*/ 8145 w 10000"/>
              <a:gd name="connsiteY8-354" fmla="*/ 3 h 11579"/>
              <a:gd name="connsiteX9-355" fmla="*/ 8869 w 10000"/>
              <a:gd name="connsiteY9-356" fmla="*/ 1155 h 11579"/>
              <a:gd name="connsiteX10-357" fmla="*/ 10000 w 10000"/>
              <a:gd name="connsiteY10-358" fmla="*/ 1579 h 11579"/>
              <a:gd name="connsiteX11-359" fmla="*/ 10000 w 10000"/>
              <a:gd name="connsiteY11-360" fmla="*/ 11579 h 11579"/>
              <a:gd name="connsiteX12-361" fmla="*/ 0 w 10000"/>
              <a:gd name="connsiteY12-362" fmla="*/ 11579 h 11579"/>
              <a:gd name="connsiteX13-363" fmla="*/ 0 w 10000"/>
              <a:gd name="connsiteY13-364" fmla="*/ 1579 h 115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71" y="connsiteY6-72"/>
              </a:cxn>
              <a:cxn ang="0">
                <a:pos x="connsiteX7-87" y="connsiteY7-88"/>
              </a:cxn>
              <a:cxn ang="0">
                <a:pos x="connsiteX8-121" y="connsiteY8-122"/>
              </a:cxn>
              <a:cxn ang="0">
                <a:pos x="connsiteX9-141" y="connsiteY9-142"/>
              </a:cxn>
              <a:cxn ang="0">
                <a:pos x="connsiteX10-183" y="connsiteY10-184"/>
              </a:cxn>
              <a:cxn ang="0">
                <a:pos x="connsiteX11-229" y="connsiteY11-230"/>
              </a:cxn>
              <a:cxn ang="0">
                <a:pos x="connsiteX12-255" y="connsiteY12-256"/>
              </a:cxn>
              <a:cxn ang="0">
                <a:pos x="connsiteX13-335" y="connsiteY13-336"/>
              </a:cxn>
            </a:cxnLst>
            <a:rect l="l" t="t" r="r" b="b"/>
            <a:pathLst>
              <a:path w="10000" h="11579">
                <a:moveTo>
                  <a:pt x="0" y="1579"/>
                </a:moveTo>
                <a:cubicBezTo>
                  <a:pt x="561" y="1571"/>
                  <a:pt x="812" y="-990"/>
                  <a:pt x="1763" y="854"/>
                </a:cubicBezTo>
                <a:cubicBezTo>
                  <a:pt x="2028" y="879"/>
                  <a:pt x="2372" y="-17"/>
                  <a:pt x="2637" y="8"/>
                </a:cubicBezTo>
                <a:cubicBezTo>
                  <a:pt x="2827" y="57"/>
                  <a:pt x="3278" y="865"/>
                  <a:pt x="3468" y="914"/>
                </a:cubicBezTo>
                <a:cubicBezTo>
                  <a:pt x="3719" y="937"/>
                  <a:pt x="4196" y="58"/>
                  <a:pt x="4447" y="81"/>
                </a:cubicBezTo>
                <a:cubicBezTo>
                  <a:pt x="4660" y="134"/>
                  <a:pt x="5104" y="926"/>
                  <a:pt x="5317" y="979"/>
                </a:cubicBezTo>
                <a:cubicBezTo>
                  <a:pt x="5495" y="1011"/>
                  <a:pt x="6033" y="-32"/>
                  <a:pt x="6211" y="0"/>
                </a:cubicBezTo>
                <a:cubicBezTo>
                  <a:pt x="6435" y="98"/>
                  <a:pt x="7018" y="1024"/>
                  <a:pt x="7242" y="1122"/>
                </a:cubicBezTo>
                <a:cubicBezTo>
                  <a:pt x="7379" y="1146"/>
                  <a:pt x="8008" y="-21"/>
                  <a:pt x="8145" y="3"/>
                </a:cubicBezTo>
                <a:cubicBezTo>
                  <a:pt x="8482" y="26"/>
                  <a:pt x="8580" y="959"/>
                  <a:pt x="8869" y="1155"/>
                </a:cubicBezTo>
                <a:cubicBezTo>
                  <a:pt x="9158" y="1351"/>
                  <a:pt x="9877" y="-140"/>
                  <a:pt x="10000" y="1579"/>
                </a:cubicBezTo>
                <a:lnTo>
                  <a:pt x="10000" y="11579"/>
                </a:lnTo>
                <a:lnTo>
                  <a:pt x="0" y="11579"/>
                </a:lnTo>
                <a:lnTo>
                  <a:pt x="0" y="1579"/>
                </a:lnTo>
                <a:close/>
              </a:path>
            </a:pathLst>
          </a:custGeom>
          <a:solidFill>
            <a:srgbClr val="E9B1C6"/>
          </a:solidFill>
          <a:ln>
            <a:solidFill>
              <a:srgbClr val="E9B1C6"/>
            </a:solidFill>
          </a:ln>
          <a:effectLst>
            <a:outerShdw blurRad="50800" dist="38100" dir="18900000" algn="bl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pic>
        <p:nvPicPr>
          <p:cNvPr id="31" name="图片 3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3" t="11070" r="30812" b="64257"/>
          <a:stretch>
            <a:fillRect/>
          </a:stretch>
        </p:blipFill>
        <p:spPr>
          <a:xfrm>
            <a:off x="2803744" y="4010431"/>
            <a:ext cx="4115409" cy="2600423"/>
          </a:xfrm>
          <a:prstGeom prst="rect">
            <a:avLst/>
          </a:prstGeom>
        </p:spPr>
      </p:pic>
      <p:pic>
        <p:nvPicPr>
          <p:cNvPr id="54" name="图片 5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3" t="11070" r="30812" b="64257"/>
          <a:stretch>
            <a:fillRect/>
          </a:stretch>
        </p:blipFill>
        <p:spPr>
          <a:xfrm>
            <a:off x="285723" y="296299"/>
            <a:ext cx="3819615" cy="234385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36585" y="1315745"/>
            <a:ext cx="594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*</a:t>
            </a:r>
            <a:r>
              <a:rPr lang="zh-CN" altLang="en-US" dirty="0">
                <a:solidFill>
                  <a:schemeClr val="bg1"/>
                </a:solidFill>
              </a:rPr>
              <a:t>从前一个页面变成这个页面的切换，为一个往下滑鼠标，画面往前走的效果，具体小红书上有该效果。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过程 13"/>
          <p:cNvSpPr/>
          <p:nvPr/>
        </p:nvSpPr>
        <p:spPr>
          <a:xfrm rot="1632472">
            <a:off x="-2905892" y="2992524"/>
            <a:ext cx="12926729" cy="677621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666 h 10666"/>
              <a:gd name="connsiteX1-3" fmla="*/ 1743 w 10000"/>
              <a:gd name="connsiteY1-4" fmla="*/ 0 h 10666"/>
              <a:gd name="connsiteX2-5" fmla="*/ 10000 w 10000"/>
              <a:gd name="connsiteY2-6" fmla="*/ 666 h 10666"/>
              <a:gd name="connsiteX3-7" fmla="*/ 10000 w 10000"/>
              <a:gd name="connsiteY3-8" fmla="*/ 10666 h 10666"/>
              <a:gd name="connsiteX4-9" fmla="*/ 0 w 10000"/>
              <a:gd name="connsiteY4-10" fmla="*/ 10666 h 10666"/>
              <a:gd name="connsiteX5" fmla="*/ 0 w 10000"/>
              <a:gd name="connsiteY5" fmla="*/ 666 h 10666"/>
              <a:gd name="connsiteX0-11" fmla="*/ 0 w 10000"/>
              <a:gd name="connsiteY0-12" fmla="*/ 885 h 10885"/>
              <a:gd name="connsiteX1-13" fmla="*/ 1743 w 10000"/>
              <a:gd name="connsiteY1-14" fmla="*/ 219 h 10885"/>
              <a:gd name="connsiteX2-15" fmla="*/ 10000 w 10000"/>
              <a:gd name="connsiteY2-16" fmla="*/ 885 h 10885"/>
              <a:gd name="connsiteX3-17" fmla="*/ 10000 w 10000"/>
              <a:gd name="connsiteY3-18" fmla="*/ 10885 h 10885"/>
              <a:gd name="connsiteX4-19" fmla="*/ 0 w 10000"/>
              <a:gd name="connsiteY4-20" fmla="*/ 10885 h 10885"/>
              <a:gd name="connsiteX5-21" fmla="*/ 0 w 10000"/>
              <a:gd name="connsiteY5-22" fmla="*/ 885 h 10885"/>
              <a:gd name="connsiteX0-23" fmla="*/ 0 w 10000"/>
              <a:gd name="connsiteY0-24" fmla="*/ 938 h 10938"/>
              <a:gd name="connsiteX1-25" fmla="*/ 1763 w 10000"/>
              <a:gd name="connsiteY1-26" fmla="*/ 213 h 10938"/>
              <a:gd name="connsiteX2-27" fmla="*/ 10000 w 10000"/>
              <a:gd name="connsiteY2-28" fmla="*/ 938 h 10938"/>
              <a:gd name="connsiteX3-29" fmla="*/ 10000 w 10000"/>
              <a:gd name="connsiteY3-30" fmla="*/ 10938 h 10938"/>
              <a:gd name="connsiteX4-31" fmla="*/ 0 w 10000"/>
              <a:gd name="connsiteY4-32" fmla="*/ 10938 h 10938"/>
              <a:gd name="connsiteX5-33" fmla="*/ 0 w 10000"/>
              <a:gd name="connsiteY5-34" fmla="*/ 938 h 10938"/>
              <a:gd name="connsiteX0-35" fmla="*/ 0 w 10000"/>
              <a:gd name="connsiteY0-36" fmla="*/ 1392 h 11392"/>
              <a:gd name="connsiteX1-37" fmla="*/ 1763 w 10000"/>
              <a:gd name="connsiteY1-38" fmla="*/ 667 h 11392"/>
              <a:gd name="connsiteX2-39" fmla="*/ 10000 w 10000"/>
              <a:gd name="connsiteY2-40" fmla="*/ 1392 h 11392"/>
              <a:gd name="connsiteX3-41" fmla="*/ 10000 w 10000"/>
              <a:gd name="connsiteY3-42" fmla="*/ 11392 h 11392"/>
              <a:gd name="connsiteX4-43" fmla="*/ 0 w 10000"/>
              <a:gd name="connsiteY4-44" fmla="*/ 11392 h 11392"/>
              <a:gd name="connsiteX5-45" fmla="*/ 0 w 10000"/>
              <a:gd name="connsiteY5-46" fmla="*/ 1392 h 11392"/>
              <a:gd name="connsiteX0-47" fmla="*/ 0 w 10000"/>
              <a:gd name="connsiteY0-48" fmla="*/ 1760 h 11760"/>
              <a:gd name="connsiteX1-49" fmla="*/ 1763 w 10000"/>
              <a:gd name="connsiteY1-50" fmla="*/ 1035 h 11760"/>
              <a:gd name="connsiteX2-51" fmla="*/ 2543 w 10000"/>
              <a:gd name="connsiteY2-52" fmla="*/ 0 h 11760"/>
              <a:gd name="connsiteX3-53" fmla="*/ 10000 w 10000"/>
              <a:gd name="connsiteY3-54" fmla="*/ 1760 h 11760"/>
              <a:gd name="connsiteX4-55" fmla="*/ 10000 w 10000"/>
              <a:gd name="connsiteY4-56" fmla="*/ 11760 h 11760"/>
              <a:gd name="connsiteX5-57" fmla="*/ 0 w 10000"/>
              <a:gd name="connsiteY5-58" fmla="*/ 11760 h 11760"/>
              <a:gd name="connsiteX6" fmla="*/ 0 w 10000"/>
              <a:gd name="connsiteY6" fmla="*/ 1760 h 11760"/>
              <a:gd name="connsiteX0-59" fmla="*/ 0 w 10000"/>
              <a:gd name="connsiteY0-60" fmla="*/ 1760 h 11760"/>
              <a:gd name="connsiteX1-61" fmla="*/ 1763 w 10000"/>
              <a:gd name="connsiteY1-62" fmla="*/ 1035 h 11760"/>
              <a:gd name="connsiteX2-63" fmla="*/ 2543 w 10000"/>
              <a:gd name="connsiteY2-64" fmla="*/ 0 h 11760"/>
              <a:gd name="connsiteX3-65" fmla="*/ 3468 w 10000"/>
              <a:gd name="connsiteY3-66" fmla="*/ 1095 h 11760"/>
              <a:gd name="connsiteX4-67" fmla="*/ 10000 w 10000"/>
              <a:gd name="connsiteY4-68" fmla="*/ 1760 h 11760"/>
              <a:gd name="connsiteX5-69" fmla="*/ 10000 w 10000"/>
              <a:gd name="connsiteY5-70" fmla="*/ 11760 h 11760"/>
              <a:gd name="connsiteX6-71" fmla="*/ 0 w 10000"/>
              <a:gd name="connsiteY6-72" fmla="*/ 11760 h 11760"/>
              <a:gd name="connsiteX7" fmla="*/ 0 w 10000"/>
              <a:gd name="connsiteY7" fmla="*/ 1760 h 11760"/>
              <a:gd name="connsiteX0-73" fmla="*/ 0 w 10000"/>
              <a:gd name="connsiteY0-74" fmla="*/ 1572 h 11572"/>
              <a:gd name="connsiteX1-75" fmla="*/ 1763 w 10000"/>
              <a:gd name="connsiteY1-76" fmla="*/ 847 h 11572"/>
              <a:gd name="connsiteX2-77" fmla="*/ 2637 w 10000"/>
              <a:gd name="connsiteY2-78" fmla="*/ 1 h 11572"/>
              <a:gd name="connsiteX3-79" fmla="*/ 3468 w 10000"/>
              <a:gd name="connsiteY3-80" fmla="*/ 907 h 11572"/>
              <a:gd name="connsiteX4-81" fmla="*/ 10000 w 10000"/>
              <a:gd name="connsiteY4-82" fmla="*/ 1572 h 11572"/>
              <a:gd name="connsiteX5-83" fmla="*/ 10000 w 10000"/>
              <a:gd name="connsiteY5-84" fmla="*/ 11572 h 11572"/>
              <a:gd name="connsiteX6-85" fmla="*/ 0 w 10000"/>
              <a:gd name="connsiteY6-86" fmla="*/ 11572 h 11572"/>
              <a:gd name="connsiteX7-87" fmla="*/ 0 w 10000"/>
              <a:gd name="connsiteY7-88" fmla="*/ 1572 h 11572"/>
              <a:gd name="connsiteX0-89" fmla="*/ 0 w 10000"/>
              <a:gd name="connsiteY0-90" fmla="*/ 1572 h 11572"/>
              <a:gd name="connsiteX1-91" fmla="*/ 1763 w 10000"/>
              <a:gd name="connsiteY1-92" fmla="*/ 847 h 11572"/>
              <a:gd name="connsiteX2-93" fmla="*/ 2637 w 10000"/>
              <a:gd name="connsiteY2-94" fmla="*/ 1 h 11572"/>
              <a:gd name="connsiteX3-95" fmla="*/ 3468 w 10000"/>
              <a:gd name="connsiteY3-96" fmla="*/ 907 h 11572"/>
              <a:gd name="connsiteX4-97" fmla="*/ 4271 w 10000"/>
              <a:gd name="connsiteY4-98" fmla="*/ 255 h 11572"/>
              <a:gd name="connsiteX5-99" fmla="*/ 10000 w 10000"/>
              <a:gd name="connsiteY5-100" fmla="*/ 1572 h 11572"/>
              <a:gd name="connsiteX6-101" fmla="*/ 10000 w 10000"/>
              <a:gd name="connsiteY6-102" fmla="*/ 11572 h 11572"/>
              <a:gd name="connsiteX7-103" fmla="*/ 0 w 10000"/>
              <a:gd name="connsiteY7-104" fmla="*/ 11572 h 11572"/>
              <a:gd name="connsiteX8" fmla="*/ 0 w 10000"/>
              <a:gd name="connsiteY8" fmla="*/ 1572 h 11572"/>
              <a:gd name="connsiteX0-105" fmla="*/ 0 w 10000"/>
              <a:gd name="connsiteY0-106" fmla="*/ 1572 h 11572"/>
              <a:gd name="connsiteX1-107" fmla="*/ 1763 w 10000"/>
              <a:gd name="connsiteY1-108" fmla="*/ 847 h 11572"/>
              <a:gd name="connsiteX2-109" fmla="*/ 2637 w 10000"/>
              <a:gd name="connsiteY2-110" fmla="*/ 1 h 11572"/>
              <a:gd name="connsiteX3-111" fmla="*/ 3468 w 10000"/>
              <a:gd name="connsiteY3-112" fmla="*/ 907 h 11572"/>
              <a:gd name="connsiteX4-113" fmla="*/ 4271 w 10000"/>
              <a:gd name="connsiteY4-114" fmla="*/ 255 h 11572"/>
              <a:gd name="connsiteX5-115" fmla="*/ 4843 w 10000"/>
              <a:gd name="connsiteY5-116" fmla="*/ 770 h 11572"/>
              <a:gd name="connsiteX6-117" fmla="*/ 10000 w 10000"/>
              <a:gd name="connsiteY6-118" fmla="*/ 1572 h 11572"/>
              <a:gd name="connsiteX7-119" fmla="*/ 10000 w 10000"/>
              <a:gd name="connsiteY7-120" fmla="*/ 11572 h 11572"/>
              <a:gd name="connsiteX8-121" fmla="*/ 0 w 10000"/>
              <a:gd name="connsiteY8-122" fmla="*/ 11572 h 11572"/>
              <a:gd name="connsiteX9" fmla="*/ 0 w 10000"/>
              <a:gd name="connsiteY9" fmla="*/ 1572 h 11572"/>
              <a:gd name="connsiteX0-123" fmla="*/ 0 w 10000"/>
              <a:gd name="connsiteY0-124" fmla="*/ 1572 h 11572"/>
              <a:gd name="connsiteX1-125" fmla="*/ 1763 w 10000"/>
              <a:gd name="connsiteY1-126" fmla="*/ 847 h 11572"/>
              <a:gd name="connsiteX2-127" fmla="*/ 2637 w 10000"/>
              <a:gd name="connsiteY2-128" fmla="*/ 1 h 11572"/>
              <a:gd name="connsiteX3-129" fmla="*/ 3468 w 10000"/>
              <a:gd name="connsiteY3-130" fmla="*/ 907 h 11572"/>
              <a:gd name="connsiteX4-131" fmla="*/ 4271 w 10000"/>
              <a:gd name="connsiteY4-132" fmla="*/ 255 h 11572"/>
              <a:gd name="connsiteX5-133" fmla="*/ 5317 w 10000"/>
              <a:gd name="connsiteY5-134" fmla="*/ 972 h 11572"/>
              <a:gd name="connsiteX6-135" fmla="*/ 10000 w 10000"/>
              <a:gd name="connsiteY6-136" fmla="*/ 1572 h 11572"/>
              <a:gd name="connsiteX7-137" fmla="*/ 10000 w 10000"/>
              <a:gd name="connsiteY7-138" fmla="*/ 11572 h 11572"/>
              <a:gd name="connsiteX8-139" fmla="*/ 0 w 10000"/>
              <a:gd name="connsiteY8-140" fmla="*/ 11572 h 11572"/>
              <a:gd name="connsiteX9-141" fmla="*/ 0 w 10000"/>
              <a:gd name="connsiteY9-142" fmla="*/ 1572 h 11572"/>
              <a:gd name="connsiteX0-143" fmla="*/ 0 w 10000"/>
              <a:gd name="connsiteY0-144" fmla="*/ 1579 h 11579"/>
              <a:gd name="connsiteX1-145" fmla="*/ 1763 w 10000"/>
              <a:gd name="connsiteY1-146" fmla="*/ 854 h 11579"/>
              <a:gd name="connsiteX2-147" fmla="*/ 2637 w 10000"/>
              <a:gd name="connsiteY2-148" fmla="*/ 8 h 11579"/>
              <a:gd name="connsiteX3-149" fmla="*/ 3468 w 10000"/>
              <a:gd name="connsiteY3-150" fmla="*/ 914 h 11579"/>
              <a:gd name="connsiteX4-151" fmla="*/ 4271 w 10000"/>
              <a:gd name="connsiteY4-152" fmla="*/ 262 h 11579"/>
              <a:gd name="connsiteX5-153" fmla="*/ 5317 w 10000"/>
              <a:gd name="connsiteY5-154" fmla="*/ 979 h 11579"/>
              <a:gd name="connsiteX6-155" fmla="*/ 6211 w 10000"/>
              <a:gd name="connsiteY6-156" fmla="*/ 0 h 11579"/>
              <a:gd name="connsiteX7-157" fmla="*/ 10000 w 10000"/>
              <a:gd name="connsiteY7-158" fmla="*/ 1579 h 11579"/>
              <a:gd name="connsiteX8-159" fmla="*/ 10000 w 10000"/>
              <a:gd name="connsiteY8-160" fmla="*/ 11579 h 11579"/>
              <a:gd name="connsiteX9-161" fmla="*/ 0 w 10000"/>
              <a:gd name="connsiteY9-162" fmla="*/ 11579 h 11579"/>
              <a:gd name="connsiteX10" fmla="*/ 0 w 10000"/>
              <a:gd name="connsiteY10" fmla="*/ 1579 h 11579"/>
              <a:gd name="connsiteX0-163" fmla="*/ 0 w 10000"/>
              <a:gd name="connsiteY0-164" fmla="*/ 1579 h 11579"/>
              <a:gd name="connsiteX1-165" fmla="*/ 1763 w 10000"/>
              <a:gd name="connsiteY1-166" fmla="*/ 854 h 11579"/>
              <a:gd name="connsiteX2-167" fmla="*/ 2637 w 10000"/>
              <a:gd name="connsiteY2-168" fmla="*/ 8 h 11579"/>
              <a:gd name="connsiteX3-169" fmla="*/ 3468 w 10000"/>
              <a:gd name="connsiteY3-170" fmla="*/ 914 h 11579"/>
              <a:gd name="connsiteX4-171" fmla="*/ 4447 w 10000"/>
              <a:gd name="connsiteY4-172" fmla="*/ 81 h 11579"/>
              <a:gd name="connsiteX5-173" fmla="*/ 5317 w 10000"/>
              <a:gd name="connsiteY5-174" fmla="*/ 979 h 11579"/>
              <a:gd name="connsiteX6-175" fmla="*/ 6211 w 10000"/>
              <a:gd name="connsiteY6-176" fmla="*/ 0 h 11579"/>
              <a:gd name="connsiteX7-177" fmla="*/ 10000 w 10000"/>
              <a:gd name="connsiteY7-178" fmla="*/ 1579 h 11579"/>
              <a:gd name="connsiteX8-179" fmla="*/ 10000 w 10000"/>
              <a:gd name="connsiteY8-180" fmla="*/ 11579 h 11579"/>
              <a:gd name="connsiteX9-181" fmla="*/ 0 w 10000"/>
              <a:gd name="connsiteY9-182" fmla="*/ 11579 h 11579"/>
              <a:gd name="connsiteX10-183" fmla="*/ 0 w 10000"/>
              <a:gd name="connsiteY10-184" fmla="*/ 1579 h 11579"/>
              <a:gd name="connsiteX0-185" fmla="*/ 0 w 10000"/>
              <a:gd name="connsiteY0-186" fmla="*/ 1579 h 11579"/>
              <a:gd name="connsiteX1-187" fmla="*/ 1763 w 10000"/>
              <a:gd name="connsiteY1-188" fmla="*/ 854 h 11579"/>
              <a:gd name="connsiteX2-189" fmla="*/ 2637 w 10000"/>
              <a:gd name="connsiteY2-190" fmla="*/ 8 h 11579"/>
              <a:gd name="connsiteX3-191" fmla="*/ 3468 w 10000"/>
              <a:gd name="connsiteY3-192" fmla="*/ 914 h 11579"/>
              <a:gd name="connsiteX4-193" fmla="*/ 4447 w 10000"/>
              <a:gd name="connsiteY4-194" fmla="*/ 81 h 11579"/>
              <a:gd name="connsiteX5-195" fmla="*/ 5317 w 10000"/>
              <a:gd name="connsiteY5-196" fmla="*/ 979 h 11579"/>
              <a:gd name="connsiteX6-197" fmla="*/ 6211 w 10000"/>
              <a:gd name="connsiteY6-198" fmla="*/ 0 h 11579"/>
              <a:gd name="connsiteX7-199" fmla="*/ 7242 w 10000"/>
              <a:gd name="connsiteY7-200" fmla="*/ 1122 h 11579"/>
              <a:gd name="connsiteX8-201" fmla="*/ 10000 w 10000"/>
              <a:gd name="connsiteY8-202" fmla="*/ 1579 h 11579"/>
              <a:gd name="connsiteX9-203" fmla="*/ 10000 w 10000"/>
              <a:gd name="connsiteY9-204" fmla="*/ 11579 h 11579"/>
              <a:gd name="connsiteX10-205" fmla="*/ 0 w 10000"/>
              <a:gd name="connsiteY10-206" fmla="*/ 11579 h 11579"/>
              <a:gd name="connsiteX11" fmla="*/ 0 w 10000"/>
              <a:gd name="connsiteY11" fmla="*/ 1579 h 11579"/>
              <a:gd name="connsiteX0-207" fmla="*/ 0 w 10000"/>
              <a:gd name="connsiteY0-208" fmla="*/ 1579 h 11579"/>
              <a:gd name="connsiteX1-209" fmla="*/ 1763 w 10000"/>
              <a:gd name="connsiteY1-210" fmla="*/ 854 h 11579"/>
              <a:gd name="connsiteX2-211" fmla="*/ 2637 w 10000"/>
              <a:gd name="connsiteY2-212" fmla="*/ 8 h 11579"/>
              <a:gd name="connsiteX3-213" fmla="*/ 3468 w 10000"/>
              <a:gd name="connsiteY3-214" fmla="*/ 914 h 11579"/>
              <a:gd name="connsiteX4-215" fmla="*/ 4447 w 10000"/>
              <a:gd name="connsiteY4-216" fmla="*/ 81 h 11579"/>
              <a:gd name="connsiteX5-217" fmla="*/ 5317 w 10000"/>
              <a:gd name="connsiteY5-218" fmla="*/ 979 h 11579"/>
              <a:gd name="connsiteX6-219" fmla="*/ 6211 w 10000"/>
              <a:gd name="connsiteY6-220" fmla="*/ 0 h 11579"/>
              <a:gd name="connsiteX7-221" fmla="*/ 7242 w 10000"/>
              <a:gd name="connsiteY7-222" fmla="*/ 1122 h 11579"/>
              <a:gd name="connsiteX8-223" fmla="*/ 8113 w 10000"/>
              <a:gd name="connsiteY8-224" fmla="*/ 188 h 11579"/>
              <a:gd name="connsiteX9-225" fmla="*/ 10000 w 10000"/>
              <a:gd name="connsiteY9-226" fmla="*/ 1579 h 11579"/>
              <a:gd name="connsiteX10-227" fmla="*/ 10000 w 10000"/>
              <a:gd name="connsiteY10-228" fmla="*/ 11579 h 11579"/>
              <a:gd name="connsiteX11-229" fmla="*/ 0 w 10000"/>
              <a:gd name="connsiteY11-230" fmla="*/ 11579 h 11579"/>
              <a:gd name="connsiteX12" fmla="*/ 0 w 10000"/>
              <a:gd name="connsiteY12" fmla="*/ 1579 h 11579"/>
              <a:gd name="connsiteX0-231" fmla="*/ 0 w 10000"/>
              <a:gd name="connsiteY0-232" fmla="*/ 1579 h 11579"/>
              <a:gd name="connsiteX1-233" fmla="*/ 1763 w 10000"/>
              <a:gd name="connsiteY1-234" fmla="*/ 854 h 11579"/>
              <a:gd name="connsiteX2-235" fmla="*/ 2637 w 10000"/>
              <a:gd name="connsiteY2-236" fmla="*/ 8 h 11579"/>
              <a:gd name="connsiteX3-237" fmla="*/ 3468 w 10000"/>
              <a:gd name="connsiteY3-238" fmla="*/ 914 h 11579"/>
              <a:gd name="connsiteX4-239" fmla="*/ 4447 w 10000"/>
              <a:gd name="connsiteY4-240" fmla="*/ 81 h 11579"/>
              <a:gd name="connsiteX5-241" fmla="*/ 5317 w 10000"/>
              <a:gd name="connsiteY5-242" fmla="*/ 979 h 11579"/>
              <a:gd name="connsiteX6-243" fmla="*/ 6211 w 10000"/>
              <a:gd name="connsiteY6-244" fmla="*/ 0 h 11579"/>
              <a:gd name="connsiteX7-245" fmla="*/ 7242 w 10000"/>
              <a:gd name="connsiteY7-246" fmla="*/ 1122 h 11579"/>
              <a:gd name="connsiteX8-247" fmla="*/ 8113 w 10000"/>
              <a:gd name="connsiteY8-248" fmla="*/ 188 h 11579"/>
              <a:gd name="connsiteX9-249" fmla="*/ 10000 w 10000"/>
              <a:gd name="connsiteY9-250" fmla="*/ 1579 h 11579"/>
              <a:gd name="connsiteX10-251" fmla="*/ 10000 w 10000"/>
              <a:gd name="connsiteY10-252" fmla="*/ 11579 h 11579"/>
              <a:gd name="connsiteX11-253" fmla="*/ 0 w 10000"/>
              <a:gd name="connsiteY11-254" fmla="*/ 11579 h 11579"/>
              <a:gd name="connsiteX12-255" fmla="*/ 0 w 10000"/>
              <a:gd name="connsiteY12-256" fmla="*/ 1579 h 11579"/>
              <a:gd name="connsiteX0-257" fmla="*/ 0 w 10000"/>
              <a:gd name="connsiteY0-258" fmla="*/ 1579 h 11579"/>
              <a:gd name="connsiteX1-259" fmla="*/ 1763 w 10000"/>
              <a:gd name="connsiteY1-260" fmla="*/ 854 h 11579"/>
              <a:gd name="connsiteX2-261" fmla="*/ 2637 w 10000"/>
              <a:gd name="connsiteY2-262" fmla="*/ 8 h 11579"/>
              <a:gd name="connsiteX3-263" fmla="*/ 3468 w 10000"/>
              <a:gd name="connsiteY3-264" fmla="*/ 914 h 11579"/>
              <a:gd name="connsiteX4-265" fmla="*/ 4447 w 10000"/>
              <a:gd name="connsiteY4-266" fmla="*/ 81 h 11579"/>
              <a:gd name="connsiteX5-267" fmla="*/ 5317 w 10000"/>
              <a:gd name="connsiteY5-268" fmla="*/ 979 h 11579"/>
              <a:gd name="connsiteX6-269" fmla="*/ 6211 w 10000"/>
              <a:gd name="connsiteY6-270" fmla="*/ 0 h 11579"/>
              <a:gd name="connsiteX7-271" fmla="*/ 7242 w 10000"/>
              <a:gd name="connsiteY7-272" fmla="*/ 1122 h 11579"/>
              <a:gd name="connsiteX8-273" fmla="*/ 8264 w 10000"/>
              <a:gd name="connsiteY8-274" fmla="*/ 405 h 11579"/>
              <a:gd name="connsiteX9-275" fmla="*/ 10000 w 10000"/>
              <a:gd name="connsiteY9-276" fmla="*/ 1579 h 11579"/>
              <a:gd name="connsiteX10-277" fmla="*/ 10000 w 10000"/>
              <a:gd name="connsiteY10-278" fmla="*/ 11579 h 11579"/>
              <a:gd name="connsiteX11-279" fmla="*/ 0 w 10000"/>
              <a:gd name="connsiteY11-280" fmla="*/ 11579 h 11579"/>
              <a:gd name="connsiteX12-281" fmla="*/ 0 w 10000"/>
              <a:gd name="connsiteY12-282" fmla="*/ 1579 h 11579"/>
              <a:gd name="connsiteX0-283" fmla="*/ 0 w 10000"/>
              <a:gd name="connsiteY0-284" fmla="*/ 1579 h 11579"/>
              <a:gd name="connsiteX1-285" fmla="*/ 1763 w 10000"/>
              <a:gd name="connsiteY1-286" fmla="*/ 854 h 11579"/>
              <a:gd name="connsiteX2-287" fmla="*/ 2637 w 10000"/>
              <a:gd name="connsiteY2-288" fmla="*/ 8 h 11579"/>
              <a:gd name="connsiteX3-289" fmla="*/ 3468 w 10000"/>
              <a:gd name="connsiteY3-290" fmla="*/ 914 h 11579"/>
              <a:gd name="connsiteX4-291" fmla="*/ 4447 w 10000"/>
              <a:gd name="connsiteY4-292" fmla="*/ 81 h 11579"/>
              <a:gd name="connsiteX5-293" fmla="*/ 5317 w 10000"/>
              <a:gd name="connsiteY5-294" fmla="*/ 979 h 11579"/>
              <a:gd name="connsiteX6-295" fmla="*/ 6211 w 10000"/>
              <a:gd name="connsiteY6-296" fmla="*/ 0 h 11579"/>
              <a:gd name="connsiteX7-297" fmla="*/ 7242 w 10000"/>
              <a:gd name="connsiteY7-298" fmla="*/ 1122 h 11579"/>
              <a:gd name="connsiteX8-299" fmla="*/ 8264 w 10000"/>
              <a:gd name="connsiteY8-300" fmla="*/ 405 h 11579"/>
              <a:gd name="connsiteX9-301" fmla="*/ 9157 w 10000"/>
              <a:gd name="connsiteY9-302" fmla="*/ 162 h 11579"/>
              <a:gd name="connsiteX10-303" fmla="*/ 10000 w 10000"/>
              <a:gd name="connsiteY10-304" fmla="*/ 1579 h 11579"/>
              <a:gd name="connsiteX11-305" fmla="*/ 10000 w 10000"/>
              <a:gd name="connsiteY11-306" fmla="*/ 11579 h 11579"/>
              <a:gd name="connsiteX12-307" fmla="*/ 0 w 10000"/>
              <a:gd name="connsiteY12-308" fmla="*/ 11579 h 11579"/>
              <a:gd name="connsiteX13" fmla="*/ 0 w 10000"/>
              <a:gd name="connsiteY13" fmla="*/ 1579 h 11579"/>
              <a:gd name="connsiteX0-309" fmla="*/ 0 w 10000"/>
              <a:gd name="connsiteY0-310" fmla="*/ 1579 h 11579"/>
              <a:gd name="connsiteX1-311" fmla="*/ 1763 w 10000"/>
              <a:gd name="connsiteY1-312" fmla="*/ 854 h 11579"/>
              <a:gd name="connsiteX2-313" fmla="*/ 2637 w 10000"/>
              <a:gd name="connsiteY2-314" fmla="*/ 8 h 11579"/>
              <a:gd name="connsiteX3-315" fmla="*/ 3468 w 10000"/>
              <a:gd name="connsiteY3-316" fmla="*/ 914 h 11579"/>
              <a:gd name="connsiteX4-317" fmla="*/ 4447 w 10000"/>
              <a:gd name="connsiteY4-318" fmla="*/ 81 h 11579"/>
              <a:gd name="connsiteX5-319" fmla="*/ 5317 w 10000"/>
              <a:gd name="connsiteY5-320" fmla="*/ 979 h 11579"/>
              <a:gd name="connsiteX6-321" fmla="*/ 6211 w 10000"/>
              <a:gd name="connsiteY6-322" fmla="*/ 0 h 11579"/>
              <a:gd name="connsiteX7-323" fmla="*/ 7242 w 10000"/>
              <a:gd name="connsiteY7-324" fmla="*/ 1122 h 11579"/>
              <a:gd name="connsiteX8-325" fmla="*/ 8145 w 10000"/>
              <a:gd name="connsiteY8-326" fmla="*/ 3 h 11579"/>
              <a:gd name="connsiteX9-327" fmla="*/ 9157 w 10000"/>
              <a:gd name="connsiteY9-328" fmla="*/ 162 h 11579"/>
              <a:gd name="connsiteX10-329" fmla="*/ 10000 w 10000"/>
              <a:gd name="connsiteY10-330" fmla="*/ 1579 h 11579"/>
              <a:gd name="connsiteX11-331" fmla="*/ 10000 w 10000"/>
              <a:gd name="connsiteY11-332" fmla="*/ 11579 h 11579"/>
              <a:gd name="connsiteX12-333" fmla="*/ 0 w 10000"/>
              <a:gd name="connsiteY12-334" fmla="*/ 11579 h 11579"/>
              <a:gd name="connsiteX13-335" fmla="*/ 0 w 10000"/>
              <a:gd name="connsiteY13-336" fmla="*/ 1579 h 11579"/>
              <a:gd name="connsiteX0-337" fmla="*/ 0 w 10000"/>
              <a:gd name="connsiteY0-338" fmla="*/ 1579 h 11579"/>
              <a:gd name="connsiteX1-339" fmla="*/ 1763 w 10000"/>
              <a:gd name="connsiteY1-340" fmla="*/ 854 h 11579"/>
              <a:gd name="connsiteX2-341" fmla="*/ 2637 w 10000"/>
              <a:gd name="connsiteY2-342" fmla="*/ 8 h 11579"/>
              <a:gd name="connsiteX3-343" fmla="*/ 3468 w 10000"/>
              <a:gd name="connsiteY3-344" fmla="*/ 914 h 11579"/>
              <a:gd name="connsiteX4-345" fmla="*/ 4447 w 10000"/>
              <a:gd name="connsiteY4-346" fmla="*/ 81 h 11579"/>
              <a:gd name="connsiteX5-347" fmla="*/ 5317 w 10000"/>
              <a:gd name="connsiteY5-348" fmla="*/ 979 h 11579"/>
              <a:gd name="connsiteX6-349" fmla="*/ 6211 w 10000"/>
              <a:gd name="connsiteY6-350" fmla="*/ 0 h 11579"/>
              <a:gd name="connsiteX7-351" fmla="*/ 7242 w 10000"/>
              <a:gd name="connsiteY7-352" fmla="*/ 1122 h 11579"/>
              <a:gd name="connsiteX8-353" fmla="*/ 8145 w 10000"/>
              <a:gd name="connsiteY8-354" fmla="*/ 3 h 11579"/>
              <a:gd name="connsiteX9-355" fmla="*/ 8869 w 10000"/>
              <a:gd name="connsiteY9-356" fmla="*/ 1155 h 11579"/>
              <a:gd name="connsiteX10-357" fmla="*/ 10000 w 10000"/>
              <a:gd name="connsiteY10-358" fmla="*/ 1579 h 11579"/>
              <a:gd name="connsiteX11-359" fmla="*/ 10000 w 10000"/>
              <a:gd name="connsiteY11-360" fmla="*/ 11579 h 11579"/>
              <a:gd name="connsiteX12-361" fmla="*/ 0 w 10000"/>
              <a:gd name="connsiteY12-362" fmla="*/ 11579 h 11579"/>
              <a:gd name="connsiteX13-363" fmla="*/ 0 w 10000"/>
              <a:gd name="connsiteY13-364" fmla="*/ 1579 h 115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71" y="connsiteY6-72"/>
              </a:cxn>
              <a:cxn ang="0">
                <a:pos x="connsiteX7-87" y="connsiteY7-88"/>
              </a:cxn>
              <a:cxn ang="0">
                <a:pos x="connsiteX8-121" y="connsiteY8-122"/>
              </a:cxn>
              <a:cxn ang="0">
                <a:pos x="connsiteX9-141" y="connsiteY9-142"/>
              </a:cxn>
              <a:cxn ang="0">
                <a:pos x="connsiteX10-183" y="connsiteY10-184"/>
              </a:cxn>
              <a:cxn ang="0">
                <a:pos x="connsiteX11-229" y="connsiteY11-230"/>
              </a:cxn>
              <a:cxn ang="0">
                <a:pos x="connsiteX12-255" y="connsiteY12-256"/>
              </a:cxn>
              <a:cxn ang="0">
                <a:pos x="connsiteX13-335" y="connsiteY13-336"/>
              </a:cxn>
            </a:cxnLst>
            <a:rect l="l" t="t" r="r" b="b"/>
            <a:pathLst>
              <a:path w="10000" h="11579">
                <a:moveTo>
                  <a:pt x="0" y="1579"/>
                </a:moveTo>
                <a:cubicBezTo>
                  <a:pt x="561" y="1571"/>
                  <a:pt x="812" y="-990"/>
                  <a:pt x="1763" y="854"/>
                </a:cubicBezTo>
                <a:cubicBezTo>
                  <a:pt x="2028" y="879"/>
                  <a:pt x="2372" y="-17"/>
                  <a:pt x="2637" y="8"/>
                </a:cubicBezTo>
                <a:cubicBezTo>
                  <a:pt x="2827" y="57"/>
                  <a:pt x="3278" y="865"/>
                  <a:pt x="3468" y="914"/>
                </a:cubicBezTo>
                <a:cubicBezTo>
                  <a:pt x="3719" y="937"/>
                  <a:pt x="4196" y="58"/>
                  <a:pt x="4447" y="81"/>
                </a:cubicBezTo>
                <a:cubicBezTo>
                  <a:pt x="4660" y="134"/>
                  <a:pt x="5104" y="926"/>
                  <a:pt x="5317" y="979"/>
                </a:cubicBezTo>
                <a:cubicBezTo>
                  <a:pt x="5495" y="1011"/>
                  <a:pt x="6033" y="-32"/>
                  <a:pt x="6211" y="0"/>
                </a:cubicBezTo>
                <a:cubicBezTo>
                  <a:pt x="6435" y="98"/>
                  <a:pt x="7018" y="1024"/>
                  <a:pt x="7242" y="1122"/>
                </a:cubicBezTo>
                <a:cubicBezTo>
                  <a:pt x="7379" y="1146"/>
                  <a:pt x="8008" y="-21"/>
                  <a:pt x="8145" y="3"/>
                </a:cubicBezTo>
                <a:cubicBezTo>
                  <a:pt x="8482" y="26"/>
                  <a:pt x="8580" y="959"/>
                  <a:pt x="8869" y="1155"/>
                </a:cubicBezTo>
                <a:cubicBezTo>
                  <a:pt x="9158" y="1351"/>
                  <a:pt x="9877" y="-140"/>
                  <a:pt x="10000" y="1579"/>
                </a:cubicBezTo>
                <a:lnTo>
                  <a:pt x="10000" y="11579"/>
                </a:lnTo>
                <a:lnTo>
                  <a:pt x="0" y="11579"/>
                </a:lnTo>
                <a:lnTo>
                  <a:pt x="0" y="1579"/>
                </a:lnTo>
                <a:close/>
              </a:path>
            </a:pathLst>
          </a:custGeom>
          <a:solidFill>
            <a:srgbClr val="DC3178"/>
          </a:solidFill>
          <a:ln>
            <a:solidFill>
              <a:srgbClr val="DC3178"/>
            </a:solidFill>
          </a:ln>
          <a:effectLst>
            <a:outerShdw blurRad="50800" dist="38100" dir="18900000" algn="bl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7177" y="2491476"/>
            <a:ext cx="4849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EFCEA"/>
                </a:solidFill>
              </a:rPr>
              <a:t>to ensure that our </a:t>
            </a:r>
            <a:r>
              <a:rPr lang="en-US" altLang="zh-CN" sz="2000" b="1" dirty="0">
                <a:solidFill>
                  <a:srgbClr val="FBECFF"/>
                </a:solidFill>
              </a:rPr>
              <a:t>clean-up</a:t>
            </a:r>
            <a:r>
              <a:rPr lang="en-US" altLang="zh-CN" sz="2000" b="1" dirty="0">
                <a:solidFill>
                  <a:srgbClr val="FEFCEA"/>
                </a:solidFill>
              </a:rPr>
              <a:t> </a:t>
            </a:r>
            <a:r>
              <a:rPr lang="en-US" altLang="zh-CN" sz="2000" b="1" dirty="0">
                <a:solidFill>
                  <a:srgbClr val="FBECFF"/>
                </a:solidFill>
              </a:rPr>
              <a:t>efforts do not </a:t>
            </a:r>
            <a:r>
              <a:rPr lang="en-US" altLang="zh-CN" sz="4400" b="1" dirty="0">
                <a:solidFill>
                  <a:srgbClr val="111847"/>
                </a:solidFill>
              </a:rPr>
              <a:t>disturb our hos</a:t>
            </a:r>
            <a:r>
              <a:rPr lang="en-US" altLang="zh-CN" sz="4400" b="1" dirty="0">
                <a:solidFill>
                  <a:srgbClr val="FBECFF"/>
                </a:solidFill>
              </a:rPr>
              <a:t>t's </a:t>
            </a:r>
            <a:r>
              <a:rPr lang="en-US" altLang="zh-CN" sz="4400" b="1" dirty="0">
                <a:solidFill>
                  <a:srgbClr val="111847"/>
                </a:solidFill>
              </a:rPr>
              <a:t>peace of mind.</a:t>
            </a:r>
            <a:endParaRPr lang="zh-CN" altLang="en-US" sz="4400" b="1" dirty="0">
              <a:solidFill>
                <a:srgbClr val="111847"/>
              </a:solidFill>
            </a:endParaRPr>
          </a:p>
        </p:txBody>
      </p:sp>
      <p:sp>
        <p:nvSpPr>
          <p:cNvPr id="17" name="流程图: 过程 16"/>
          <p:cNvSpPr/>
          <p:nvPr/>
        </p:nvSpPr>
        <p:spPr>
          <a:xfrm rot="1632472">
            <a:off x="6113645" y="-3771664"/>
            <a:ext cx="12926729" cy="5852160"/>
          </a:xfrm>
          <a:prstGeom prst="flowChartProcess">
            <a:avLst/>
          </a:prstGeom>
          <a:solidFill>
            <a:srgbClr val="FEFCEA"/>
          </a:solidFill>
          <a:ln>
            <a:solidFill>
              <a:srgbClr val="FEFCEA"/>
            </a:solidFill>
          </a:ln>
          <a:effectLst>
            <a:outerShdw blurRad="50800" dist="38100" dir="10800000" sx="101000" sy="101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pic>
        <p:nvPicPr>
          <p:cNvPr id="30" name="图片 29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3" t="11070" r="30812" b="64257"/>
          <a:stretch>
            <a:fillRect/>
          </a:stretch>
        </p:blipFill>
        <p:spPr>
          <a:xfrm>
            <a:off x="7535011" y="1978288"/>
            <a:ext cx="3819615" cy="2250151"/>
          </a:xfrm>
          <a:prstGeom prst="rect">
            <a:avLst/>
          </a:prstGeom>
        </p:spPr>
      </p:pic>
      <p:sp>
        <p:nvSpPr>
          <p:cNvPr id="53" name="流程图: 过程 13"/>
          <p:cNvSpPr/>
          <p:nvPr/>
        </p:nvSpPr>
        <p:spPr>
          <a:xfrm rot="1632472">
            <a:off x="-3394872" y="5236854"/>
            <a:ext cx="12926729" cy="677621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666 h 10666"/>
              <a:gd name="connsiteX1-3" fmla="*/ 1743 w 10000"/>
              <a:gd name="connsiteY1-4" fmla="*/ 0 h 10666"/>
              <a:gd name="connsiteX2-5" fmla="*/ 10000 w 10000"/>
              <a:gd name="connsiteY2-6" fmla="*/ 666 h 10666"/>
              <a:gd name="connsiteX3-7" fmla="*/ 10000 w 10000"/>
              <a:gd name="connsiteY3-8" fmla="*/ 10666 h 10666"/>
              <a:gd name="connsiteX4-9" fmla="*/ 0 w 10000"/>
              <a:gd name="connsiteY4-10" fmla="*/ 10666 h 10666"/>
              <a:gd name="connsiteX5" fmla="*/ 0 w 10000"/>
              <a:gd name="connsiteY5" fmla="*/ 666 h 10666"/>
              <a:gd name="connsiteX0-11" fmla="*/ 0 w 10000"/>
              <a:gd name="connsiteY0-12" fmla="*/ 885 h 10885"/>
              <a:gd name="connsiteX1-13" fmla="*/ 1743 w 10000"/>
              <a:gd name="connsiteY1-14" fmla="*/ 219 h 10885"/>
              <a:gd name="connsiteX2-15" fmla="*/ 10000 w 10000"/>
              <a:gd name="connsiteY2-16" fmla="*/ 885 h 10885"/>
              <a:gd name="connsiteX3-17" fmla="*/ 10000 w 10000"/>
              <a:gd name="connsiteY3-18" fmla="*/ 10885 h 10885"/>
              <a:gd name="connsiteX4-19" fmla="*/ 0 w 10000"/>
              <a:gd name="connsiteY4-20" fmla="*/ 10885 h 10885"/>
              <a:gd name="connsiteX5-21" fmla="*/ 0 w 10000"/>
              <a:gd name="connsiteY5-22" fmla="*/ 885 h 10885"/>
              <a:gd name="connsiteX0-23" fmla="*/ 0 w 10000"/>
              <a:gd name="connsiteY0-24" fmla="*/ 938 h 10938"/>
              <a:gd name="connsiteX1-25" fmla="*/ 1763 w 10000"/>
              <a:gd name="connsiteY1-26" fmla="*/ 213 h 10938"/>
              <a:gd name="connsiteX2-27" fmla="*/ 10000 w 10000"/>
              <a:gd name="connsiteY2-28" fmla="*/ 938 h 10938"/>
              <a:gd name="connsiteX3-29" fmla="*/ 10000 w 10000"/>
              <a:gd name="connsiteY3-30" fmla="*/ 10938 h 10938"/>
              <a:gd name="connsiteX4-31" fmla="*/ 0 w 10000"/>
              <a:gd name="connsiteY4-32" fmla="*/ 10938 h 10938"/>
              <a:gd name="connsiteX5-33" fmla="*/ 0 w 10000"/>
              <a:gd name="connsiteY5-34" fmla="*/ 938 h 10938"/>
              <a:gd name="connsiteX0-35" fmla="*/ 0 w 10000"/>
              <a:gd name="connsiteY0-36" fmla="*/ 1392 h 11392"/>
              <a:gd name="connsiteX1-37" fmla="*/ 1763 w 10000"/>
              <a:gd name="connsiteY1-38" fmla="*/ 667 h 11392"/>
              <a:gd name="connsiteX2-39" fmla="*/ 10000 w 10000"/>
              <a:gd name="connsiteY2-40" fmla="*/ 1392 h 11392"/>
              <a:gd name="connsiteX3-41" fmla="*/ 10000 w 10000"/>
              <a:gd name="connsiteY3-42" fmla="*/ 11392 h 11392"/>
              <a:gd name="connsiteX4-43" fmla="*/ 0 w 10000"/>
              <a:gd name="connsiteY4-44" fmla="*/ 11392 h 11392"/>
              <a:gd name="connsiteX5-45" fmla="*/ 0 w 10000"/>
              <a:gd name="connsiteY5-46" fmla="*/ 1392 h 11392"/>
              <a:gd name="connsiteX0-47" fmla="*/ 0 w 10000"/>
              <a:gd name="connsiteY0-48" fmla="*/ 1760 h 11760"/>
              <a:gd name="connsiteX1-49" fmla="*/ 1763 w 10000"/>
              <a:gd name="connsiteY1-50" fmla="*/ 1035 h 11760"/>
              <a:gd name="connsiteX2-51" fmla="*/ 2543 w 10000"/>
              <a:gd name="connsiteY2-52" fmla="*/ 0 h 11760"/>
              <a:gd name="connsiteX3-53" fmla="*/ 10000 w 10000"/>
              <a:gd name="connsiteY3-54" fmla="*/ 1760 h 11760"/>
              <a:gd name="connsiteX4-55" fmla="*/ 10000 w 10000"/>
              <a:gd name="connsiteY4-56" fmla="*/ 11760 h 11760"/>
              <a:gd name="connsiteX5-57" fmla="*/ 0 w 10000"/>
              <a:gd name="connsiteY5-58" fmla="*/ 11760 h 11760"/>
              <a:gd name="connsiteX6" fmla="*/ 0 w 10000"/>
              <a:gd name="connsiteY6" fmla="*/ 1760 h 11760"/>
              <a:gd name="connsiteX0-59" fmla="*/ 0 w 10000"/>
              <a:gd name="connsiteY0-60" fmla="*/ 1760 h 11760"/>
              <a:gd name="connsiteX1-61" fmla="*/ 1763 w 10000"/>
              <a:gd name="connsiteY1-62" fmla="*/ 1035 h 11760"/>
              <a:gd name="connsiteX2-63" fmla="*/ 2543 w 10000"/>
              <a:gd name="connsiteY2-64" fmla="*/ 0 h 11760"/>
              <a:gd name="connsiteX3-65" fmla="*/ 3468 w 10000"/>
              <a:gd name="connsiteY3-66" fmla="*/ 1095 h 11760"/>
              <a:gd name="connsiteX4-67" fmla="*/ 10000 w 10000"/>
              <a:gd name="connsiteY4-68" fmla="*/ 1760 h 11760"/>
              <a:gd name="connsiteX5-69" fmla="*/ 10000 w 10000"/>
              <a:gd name="connsiteY5-70" fmla="*/ 11760 h 11760"/>
              <a:gd name="connsiteX6-71" fmla="*/ 0 w 10000"/>
              <a:gd name="connsiteY6-72" fmla="*/ 11760 h 11760"/>
              <a:gd name="connsiteX7" fmla="*/ 0 w 10000"/>
              <a:gd name="connsiteY7" fmla="*/ 1760 h 11760"/>
              <a:gd name="connsiteX0-73" fmla="*/ 0 w 10000"/>
              <a:gd name="connsiteY0-74" fmla="*/ 1572 h 11572"/>
              <a:gd name="connsiteX1-75" fmla="*/ 1763 w 10000"/>
              <a:gd name="connsiteY1-76" fmla="*/ 847 h 11572"/>
              <a:gd name="connsiteX2-77" fmla="*/ 2637 w 10000"/>
              <a:gd name="connsiteY2-78" fmla="*/ 1 h 11572"/>
              <a:gd name="connsiteX3-79" fmla="*/ 3468 w 10000"/>
              <a:gd name="connsiteY3-80" fmla="*/ 907 h 11572"/>
              <a:gd name="connsiteX4-81" fmla="*/ 10000 w 10000"/>
              <a:gd name="connsiteY4-82" fmla="*/ 1572 h 11572"/>
              <a:gd name="connsiteX5-83" fmla="*/ 10000 w 10000"/>
              <a:gd name="connsiteY5-84" fmla="*/ 11572 h 11572"/>
              <a:gd name="connsiteX6-85" fmla="*/ 0 w 10000"/>
              <a:gd name="connsiteY6-86" fmla="*/ 11572 h 11572"/>
              <a:gd name="connsiteX7-87" fmla="*/ 0 w 10000"/>
              <a:gd name="connsiteY7-88" fmla="*/ 1572 h 11572"/>
              <a:gd name="connsiteX0-89" fmla="*/ 0 w 10000"/>
              <a:gd name="connsiteY0-90" fmla="*/ 1572 h 11572"/>
              <a:gd name="connsiteX1-91" fmla="*/ 1763 w 10000"/>
              <a:gd name="connsiteY1-92" fmla="*/ 847 h 11572"/>
              <a:gd name="connsiteX2-93" fmla="*/ 2637 w 10000"/>
              <a:gd name="connsiteY2-94" fmla="*/ 1 h 11572"/>
              <a:gd name="connsiteX3-95" fmla="*/ 3468 w 10000"/>
              <a:gd name="connsiteY3-96" fmla="*/ 907 h 11572"/>
              <a:gd name="connsiteX4-97" fmla="*/ 4271 w 10000"/>
              <a:gd name="connsiteY4-98" fmla="*/ 255 h 11572"/>
              <a:gd name="connsiteX5-99" fmla="*/ 10000 w 10000"/>
              <a:gd name="connsiteY5-100" fmla="*/ 1572 h 11572"/>
              <a:gd name="connsiteX6-101" fmla="*/ 10000 w 10000"/>
              <a:gd name="connsiteY6-102" fmla="*/ 11572 h 11572"/>
              <a:gd name="connsiteX7-103" fmla="*/ 0 w 10000"/>
              <a:gd name="connsiteY7-104" fmla="*/ 11572 h 11572"/>
              <a:gd name="connsiteX8" fmla="*/ 0 w 10000"/>
              <a:gd name="connsiteY8" fmla="*/ 1572 h 11572"/>
              <a:gd name="connsiteX0-105" fmla="*/ 0 w 10000"/>
              <a:gd name="connsiteY0-106" fmla="*/ 1572 h 11572"/>
              <a:gd name="connsiteX1-107" fmla="*/ 1763 w 10000"/>
              <a:gd name="connsiteY1-108" fmla="*/ 847 h 11572"/>
              <a:gd name="connsiteX2-109" fmla="*/ 2637 w 10000"/>
              <a:gd name="connsiteY2-110" fmla="*/ 1 h 11572"/>
              <a:gd name="connsiteX3-111" fmla="*/ 3468 w 10000"/>
              <a:gd name="connsiteY3-112" fmla="*/ 907 h 11572"/>
              <a:gd name="connsiteX4-113" fmla="*/ 4271 w 10000"/>
              <a:gd name="connsiteY4-114" fmla="*/ 255 h 11572"/>
              <a:gd name="connsiteX5-115" fmla="*/ 4843 w 10000"/>
              <a:gd name="connsiteY5-116" fmla="*/ 770 h 11572"/>
              <a:gd name="connsiteX6-117" fmla="*/ 10000 w 10000"/>
              <a:gd name="connsiteY6-118" fmla="*/ 1572 h 11572"/>
              <a:gd name="connsiteX7-119" fmla="*/ 10000 w 10000"/>
              <a:gd name="connsiteY7-120" fmla="*/ 11572 h 11572"/>
              <a:gd name="connsiteX8-121" fmla="*/ 0 w 10000"/>
              <a:gd name="connsiteY8-122" fmla="*/ 11572 h 11572"/>
              <a:gd name="connsiteX9" fmla="*/ 0 w 10000"/>
              <a:gd name="connsiteY9" fmla="*/ 1572 h 11572"/>
              <a:gd name="connsiteX0-123" fmla="*/ 0 w 10000"/>
              <a:gd name="connsiteY0-124" fmla="*/ 1572 h 11572"/>
              <a:gd name="connsiteX1-125" fmla="*/ 1763 w 10000"/>
              <a:gd name="connsiteY1-126" fmla="*/ 847 h 11572"/>
              <a:gd name="connsiteX2-127" fmla="*/ 2637 w 10000"/>
              <a:gd name="connsiteY2-128" fmla="*/ 1 h 11572"/>
              <a:gd name="connsiteX3-129" fmla="*/ 3468 w 10000"/>
              <a:gd name="connsiteY3-130" fmla="*/ 907 h 11572"/>
              <a:gd name="connsiteX4-131" fmla="*/ 4271 w 10000"/>
              <a:gd name="connsiteY4-132" fmla="*/ 255 h 11572"/>
              <a:gd name="connsiteX5-133" fmla="*/ 5317 w 10000"/>
              <a:gd name="connsiteY5-134" fmla="*/ 972 h 11572"/>
              <a:gd name="connsiteX6-135" fmla="*/ 10000 w 10000"/>
              <a:gd name="connsiteY6-136" fmla="*/ 1572 h 11572"/>
              <a:gd name="connsiteX7-137" fmla="*/ 10000 w 10000"/>
              <a:gd name="connsiteY7-138" fmla="*/ 11572 h 11572"/>
              <a:gd name="connsiteX8-139" fmla="*/ 0 w 10000"/>
              <a:gd name="connsiteY8-140" fmla="*/ 11572 h 11572"/>
              <a:gd name="connsiteX9-141" fmla="*/ 0 w 10000"/>
              <a:gd name="connsiteY9-142" fmla="*/ 1572 h 11572"/>
              <a:gd name="connsiteX0-143" fmla="*/ 0 w 10000"/>
              <a:gd name="connsiteY0-144" fmla="*/ 1579 h 11579"/>
              <a:gd name="connsiteX1-145" fmla="*/ 1763 w 10000"/>
              <a:gd name="connsiteY1-146" fmla="*/ 854 h 11579"/>
              <a:gd name="connsiteX2-147" fmla="*/ 2637 w 10000"/>
              <a:gd name="connsiteY2-148" fmla="*/ 8 h 11579"/>
              <a:gd name="connsiteX3-149" fmla="*/ 3468 w 10000"/>
              <a:gd name="connsiteY3-150" fmla="*/ 914 h 11579"/>
              <a:gd name="connsiteX4-151" fmla="*/ 4271 w 10000"/>
              <a:gd name="connsiteY4-152" fmla="*/ 262 h 11579"/>
              <a:gd name="connsiteX5-153" fmla="*/ 5317 w 10000"/>
              <a:gd name="connsiteY5-154" fmla="*/ 979 h 11579"/>
              <a:gd name="connsiteX6-155" fmla="*/ 6211 w 10000"/>
              <a:gd name="connsiteY6-156" fmla="*/ 0 h 11579"/>
              <a:gd name="connsiteX7-157" fmla="*/ 10000 w 10000"/>
              <a:gd name="connsiteY7-158" fmla="*/ 1579 h 11579"/>
              <a:gd name="connsiteX8-159" fmla="*/ 10000 w 10000"/>
              <a:gd name="connsiteY8-160" fmla="*/ 11579 h 11579"/>
              <a:gd name="connsiteX9-161" fmla="*/ 0 w 10000"/>
              <a:gd name="connsiteY9-162" fmla="*/ 11579 h 11579"/>
              <a:gd name="connsiteX10" fmla="*/ 0 w 10000"/>
              <a:gd name="connsiteY10" fmla="*/ 1579 h 11579"/>
              <a:gd name="connsiteX0-163" fmla="*/ 0 w 10000"/>
              <a:gd name="connsiteY0-164" fmla="*/ 1579 h 11579"/>
              <a:gd name="connsiteX1-165" fmla="*/ 1763 w 10000"/>
              <a:gd name="connsiteY1-166" fmla="*/ 854 h 11579"/>
              <a:gd name="connsiteX2-167" fmla="*/ 2637 w 10000"/>
              <a:gd name="connsiteY2-168" fmla="*/ 8 h 11579"/>
              <a:gd name="connsiteX3-169" fmla="*/ 3468 w 10000"/>
              <a:gd name="connsiteY3-170" fmla="*/ 914 h 11579"/>
              <a:gd name="connsiteX4-171" fmla="*/ 4447 w 10000"/>
              <a:gd name="connsiteY4-172" fmla="*/ 81 h 11579"/>
              <a:gd name="connsiteX5-173" fmla="*/ 5317 w 10000"/>
              <a:gd name="connsiteY5-174" fmla="*/ 979 h 11579"/>
              <a:gd name="connsiteX6-175" fmla="*/ 6211 w 10000"/>
              <a:gd name="connsiteY6-176" fmla="*/ 0 h 11579"/>
              <a:gd name="connsiteX7-177" fmla="*/ 10000 w 10000"/>
              <a:gd name="connsiteY7-178" fmla="*/ 1579 h 11579"/>
              <a:gd name="connsiteX8-179" fmla="*/ 10000 w 10000"/>
              <a:gd name="connsiteY8-180" fmla="*/ 11579 h 11579"/>
              <a:gd name="connsiteX9-181" fmla="*/ 0 w 10000"/>
              <a:gd name="connsiteY9-182" fmla="*/ 11579 h 11579"/>
              <a:gd name="connsiteX10-183" fmla="*/ 0 w 10000"/>
              <a:gd name="connsiteY10-184" fmla="*/ 1579 h 11579"/>
              <a:gd name="connsiteX0-185" fmla="*/ 0 w 10000"/>
              <a:gd name="connsiteY0-186" fmla="*/ 1579 h 11579"/>
              <a:gd name="connsiteX1-187" fmla="*/ 1763 w 10000"/>
              <a:gd name="connsiteY1-188" fmla="*/ 854 h 11579"/>
              <a:gd name="connsiteX2-189" fmla="*/ 2637 w 10000"/>
              <a:gd name="connsiteY2-190" fmla="*/ 8 h 11579"/>
              <a:gd name="connsiteX3-191" fmla="*/ 3468 w 10000"/>
              <a:gd name="connsiteY3-192" fmla="*/ 914 h 11579"/>
              <a:gd name="connsiteX4-193" fmla="*/ 4447 w 10000"/>
              <a:gd name="connsiteY4-194" fmla="*/ 81 h 11579"/>
              <a:gd name="connsiteX5-195" fmla="*/ 5317 w 10000"/>
              <a:gd name="connsiteY5-196" fmla="*/ 979 h 11579"/>
              <a:gd name="connsiteX6-197" fmla="*/ 6211 w 10000"/>
              <a:gd name="connsiteY6-198" fmla="*/ 0 h 11579"/>
              <a:gd name="connsiteX7-199" fmla="*/ 7242 w 10000"/>
              <a:gd name="connsiteY7-200" fmla="*/ 1122 h 11579"/>
              <a:gd name="connsiteX8-201" fmla="*/ 10000 w 10000"/>
              <a:gd name="connsiteY8-202" fmla="*/ 1579 h 11579"/>
              <a:gd name="connsiteX9-203" fmla="*/ 10000 w 10000"/>
              <a:gd name="connsiteY9-204" fmla="*/ 11579 h 11579"/>
              <a:gd name="connsiteX10-205" fmla="*/ 0 w 10000"/>
              <a:gd name="connsiteY10-206" fmla="*/ 11579 h 11579"/>
              <a:gd name="connsiteX11" fmla="*/ 0 w 10000"/>
              <a:gd name="connsiteY11" fmla="*/ 1579 h 11579"/>
              <a:gd name="connsiteX0-207" fmla="*/ 0 w 10000"/>
              <a:gd name="connsiteY0-208" fmla="*/ 1579 h 11579"/>
              <a:gd name="connsiteX1-209" fmla="*/ 1763 w 10000"/>
              <a:gd name="connsiteY1-210" fmla="*/ 854 h 11579"/>
              <a:gd name="connsiteX2-211" fmla="*/ 2637 w 10000"/>
              <a:gd name="connsiteY2-212" fmla="*/ 8 h 11579"/>
              <a:gd name="connsiteX3-213" fmla="*/ 3468 w 10000"/>
              <a:gd name="connsiteY3-214" fmla="*/ 914 h 11579"/>
              <a:gd name="connsiteX4-215" fmla="*/ 4447 w 10000"/>
              <a:gd name="connsiteY4-216" fmla="*/ 81 h 11579"/>
              <a:gd name="connsiteX5-217" fmla="*/ 5317 w 10000"/>
              <a:gd name="connsiteY5-218" fmla="*/ 979 h 11579"/>
              <a:gd name="connsiteX6-219" fmla="*/ 6211 w 10000"/>
              <a:gd name="connsiteY6-220" fmla="*/ 0 h 11579"/>
              <a:gd name="connsiteX7-221" fmla="*/ 7242 w 10000"/>
              <a:gd name="connsiteY7-222" fmla="*/ 1122 h 11579"/>
              <a:gd name="connsiteX8-223" fmla="*/ 8113 w 10000"/>
              <a:gd name="connsiteY8-224" fmla="*/ 188 h 11579"/>
              <a:gd name="connsiteX9-225" fmla="*/ 10000 w 10000"/>
              <a:gd name="connsiteY9-226" fmla="*/ 1579 h 11579"/>
              <a:gd name="connsiteX10-227" fmla="*/ 10000 w 10000"/>
              <a:gd name="connsiteY10-228" fmla="*/ 11579 h 11579"/>
              <a:gd name="connsiteX11-229" fmla="*/ 0 w 10000"/>
              <a:gd name="connsiteY11-230" fmla="*/ 11579 h 11579"/>
              <a:gd name="connsiteX12" fmla="*/ 0 w 10000"/>
              <a:gd name="connsiteY12" fmla="*/ 1579 h 11579"/>
              <a:gd name="connsiteX0-231" fmla="*/ 0 w 10000"/>
              <a:gd name="connsiteY0-232" fmla="*/ 1579 h 11579"/>
              <a:gd name="connsiteX1-233" fmla="*/ 1763 w 10000"/>
              <a:gd name="connsiteY1-234" fmla="*/ 854 h 11579"/>
              <a:gd name="connsiteX2-235" fmla="*/ 2637 w 10000"/>
              <a:gd name="connsiteY2-236" fmla="*/ 8 h 11579"/>
              <a:gd name="connsiteX3-237" fmla="*/ 3468 w 10000"/>
              <a:gd name="connsiteY3-238" fmla="*/ 914 h 11579"/>
              <a:gd name="connsiteX4-239" fmla="*/ 4447 w 10000"/>
              <a:gd name="connsiteY4-240" fmla="*/ 81 h 11579"/>
              <a:gd name="connsiteX5-241" fmla="*/ 5317 w 10000"/>
              <a:gd name="connsiteY5-242" fmla="*/ 979 h 11579"/>
              <a:gd name="connsiteX6-243" fmla="*/ 6211 w 10000"/>
              <a:gd name="connsiteY6-244" fmla="*/ 0 h 11579"/>
              <a:gd name="connsiteX7-245" fmla="*/ 7242 w 10000"/>
              <a:gd name="connsiteY7-246" fmla="*/ 1122 h 11579"/>
              <a:gd name="connsiteX8-247" fmla="*/ 8113 w 10000"/>
              <a:gd name="connsiteY8-248" fmla="*/ 188 h 11579"/>
              <a:gd name="connsiteX9-249" fmla="*/ 10000 w 10000"/>
              <a:gd name="connsiteY9-250" fmla="*/ 1579 h 11579"/>
              <a:gd name="connsiteX10-251" fmla="*/ 10000 w 10000"/>
              <a:gd name="connsiteY10-252" fmla="*/ 11579 h 11579"/>
              <a:gd name="connsiteX11-253" fmla="*/ 0 w 10000"/>
              <a:gd name="connsiteY11-254" fmla="*/ 11579 h 11579"/>
              <a:gd name="connsiteX12-255" fmla="*/ 0 w 10000"/>
              <a:gd name="connsiteY12-256" fmla="*/ 1579 h 11579"/>
              <a:gd name="connsiteX0-257" fmla="*/ 0 w 10000"/>
              <a:gd name="connsiteY0-258" fmla="*/ 1579 h 11579"/>
              <a:gd name="connsiteX1-259" fmla="*/ 1763 w 10000"/>
              <a:gd name="connsiteY1-260" fmla="*/ 854 h 11579"/>
              <a:gd name="connsiteX2-261" fmla="*/ 2637 w 10000"/>
              <a:gd name="connsiteY2-262" fmla="*/ 8 h 11579"/>
              <a:gd name="connsiteX3-263" fmla="*/ 3468 w 10000"/>
              <a:gd name="connsiteY3-264" fmla="*/ 914 h 11579"/>
              <a:gd name="connsiteX4-265" fmla="*/ 4447 w 10000"/>
              <a:gd name="connsiteY4-266" fmla="*/ 81 h 11579"/>
              <a:gd name="connsiteX5-267" fmla="*/ 5317 w 10000"/>
              <a:gd name="connsiteY5-268" fmla="*/ 979 h 11579"/>
              <a:gd name="connsiteX6-269" fmla="*/ 6211 w 10000"/>
              <a:gd name="connsiteY6-270" fmla="*/ 0 h 11579"/>
              <a:gd name="connsiteX7-271" fmla="*/ 7242 w 10000"/>
              <a:gd name="connsiteY7-272" fmla="*/ 1122 h 11579"/>
              <a:gd name="connsiteX8-273" fmla="*/ 8264 w 10000"/>
              <a:gd name="connsiteY8-274" fmla="*/ 405 h 11579"/>
              <a:gd name="connsiteX9-275" fmla="*/ 10000 w 10000"/>
              <a:gd name="connsiteY9-276" fmla="*/ 1579 h 11579"/>
              <a:gd name="connsiteX10-277" fmla="*/ 10000 w 10000"/>
              <a:gd name="connsiteY10-278" fmla="*/ 11579 h 11579"/>
              <a:gd name="connsiteX11-279" fmla="*/ 0 w 10000"/>
              <a:gd name="connsiteY11-280" fmla="*/ 11579 h 11579"/>
              <a:gd name="connsiteX12-281" fmla="*/ 0 w 10000"/>
              <a:gd name="connsiteY12-282" fmla="*/ 1579 h 11579"/>
              <a:gd name="connsiteX0-283" fmla="*/ 0 w 10000"/>
              <a:gd name="connsiteY0-284" fmla="*/ 1579 h 11579"/>
              <a:gd name="connsiteX1-285" fmla="*/ 1763 w 10000"/>
              <a:gd name="connsiteY1-286" fmla="*/ 854 h 11579"/>
              <a:gd name="connsiteX2-287" fmla="*/ 2637 w 10000"/>
              <a:gd name="connsiteY2-288" fmla="*/ 8 h 11579"/>
              <a:gd name="connsiteX3-289" fmla="*/ 3468 w 10000"/>
              <a:gd name="connsiteY3-290" fmla="*/ 914 h 11579"/>
              <a:gd name="connsiteX4-291" fmla="*/ 4447 w 10000"/>
              <a:gd name="connsiteY4-292" fmla="*/ 81 h 11579"/>
              <a:gd name="connsiteX5-293" fmla="*/ 5317 w 10000"/>
              <a:gd name="connsiteY5-294" fmla="*/ 979 h 11579"/>
              <a:gd name="connsiteX6-295" fmla="*/ 6211 w 10000"/>
              <a:gd name="connsiteY6-296" fmla="*/ 0 h 11579"/>
              <a:gd name="connsiteX7-297" fmla="*/ 7242 w 10000"/>
              <a:gd name="connsiteY7-298" fmla="*/ 1122 h 11579"/>
              <a:gd name="connsiteX8-299" fmla="*/ 8264 w 10000"/>
              <a:gd name="connsiteY8-300" fmla="*/ 405 h 11579"/>
              <a:gd name="connsiteX9-301" fmla="*/ 9157 w 10000"/>
              <a:gd name="connsiteY9-302" fmla="*/ 162 h 11579"/>
              <a:gd name="connsiteX10-303" fmla="*/ 10000 w 10000"/>
              <a:gd name="connsiteY10-304" fmla="*/ 1579 h 11579"/>
              <a:gd name="connsiteX11-305" fmla="*/ 10000 w 10000"/>
              <a:gd name="connsiteY11-306" fmla="*/ 11579 h 11579"/>
              <a:gd name="connsiteX12-307" fmla="*/ 0 w 10000"/>
              <a:gd name="connsiteY12-308" fmla="*/ 11579 h 11579"/>
              <a:gd name="connsiteX13" fmla="*/ 0 w 10000"/>
              <a:gd name="connsiteY13" fmla="*/ 1579 h 11579"/>
              <a:gd name="connsiteX0-309" fmla="*/ 0 w 10000"/>
              <a:gd name="connsiteY0-310" fmla="*/ 1579 h 11579"/>
              <a:gd name="connsiteX1-311" fmla="*/ 1763 w 10000"/>
              <a:gd name="connsiteY1-312" fmla="*/ 854 h 11579"/>
              <a:gd name="connsiteX2-313" fmla="*/ 2637 w 10000"/>
              <a:gd name="connsiteY2-314" fmla="*/ 8 h 11579"/>
              <a:gd name="connsiteX3-315" fmla="*/ 3468 w 10000"/>
              <a:gd name="connsiteY3-316" fmla="*/ 914 h 11579"/>
              <a:gd name="connsiteX4-317" fmla="*/ 4447 w 10000"/>
              <a:gd name="connsiteY4-318" fmla="*/ 81 h 11579"/>
              <a:gd name="connsiteX5-319" fmla="*/ 5317 w 10000"/>
              <a:gd name="connsiteY5-320" fmla="*/ 979 h 11579"/>
              <a:gd name="connsiteX6-321" fmla="*/ 6211 w 10000"/>
              <a:gd name="connsiteY6-322" fmla="*/ 0 h 11579"/>
              <a:gd name="connsiteX7-323" fmla="*/ 7242 w 10000"/>
              <a:gd name="connsiteY7-324" fmla="*/ 1122 h 11579"/>
              <a:gd name="connsiteX8-325" fmla="*/ 8145 w 10000"/>
              <a:gd name="connsiteY8-326" fmla="*/ 3 h 11579"/>
              <a:gd name="connsiteX9-327" fmla="*/ 9157 w 10000"/>
              <a:gd name="connsiteY9-328" fmla="*/ 162 h 11579"/>
              <a:gd name="connsiteX10-329" fmla="*/ 10000 w 10000"/>
              <a:gd name="connsiteY10-330" fmla="*/ 1579 h 11579"/>
              <a:gd name="connsiteX11-331" fmla="*/ 10000 w 10000"/>
              <a:gd name="connsiteY11-332" fmla="*/ 11579 h 11579"/>
              <a:gd name="connsiteX12-333" fmla="*/ 0 w 10000"/>
              <a:gd name="connsiteY12-334" fmla="*/ 11579 h 11579"/>
              <a:gd name="connsiteX13-335" fmla="*/ 0 w 10000"/>
              <a:gd name="connsiteY13-336" fmla="*/ 1579 h 11579"/>
              <a:gd name="connsiteX0-337" fmla="*/ 0 w 10000"/>
              <a:gd name="connsiteY0-338" fmla="*/ 1579 h 11579"/>
              <a:gd name="connsiteX1-339" fmla="*/ 1763 w 10000"/>
              <a:gd name="connsiteY1-340" fmla="*/ 854 h 11579"/>
              <a:gd name="connsiteX2-341" fmla="*/ 2637 w 10000"/>
              <a:gd name="connsiteY2-342" fmla="*/ 8 h 11579"/>
              <a:gd name="connsiteX3-343" fmla="*/ 3468 w 10000"/>
              <a:gd name="connsiteY3-344" fmla="*/ 914 h 11579"/>
              <a:gd name="connsiteX4-345" fmla="*/ 4447 w 10000"/>
              <a:gd name="connsiteY4-346" fmla="*/ 81 h 11579"/>
              <a:gd name="connsiteX5-347" fmla="*/ 5317 w 10000"/>
              <a:gd name="connsiteY5-348" fmla="*/ 979 h 11579"/>
              <a:gd name="connsiteX6-349" fmla="*/ 6211 w 10000"/>
              <a:gd name="connsiteY6-350" fmla="*/ 0 h 11579"/>
              <a:gd name="connsiteX7-351" fmla="*/ 7242 w 10000"/>
              <a:gd name="connsiteY7-352" fmla="*/ 1122 h 11579"/>
              <a:gd name="connsiteX8-353" fmla="*/ 8145 w 10000"/>
              <a:gd name="connsiteY8-354" fmla="*/ 3 h 11579"/>
              <a:gd name="connsiteX9-355" fmla="*/ 8869 w 10000"/>
              <a:gd name="connsiteY9-356" fmla="*/ 1155 h 11579"/>
              <a:gd name="connsiteX10-357" fmla="*/ 10000 w 10000"/>
              <a:gd name="connsiteY10-358" fmla="*/ 1579 h 11579"/>
              <a:gd name="connsiteX11-359" fmla="*/ 10000 w 10000"/>
              <a:gd name="connsiteY11-360" fmla="*/ 11579 h 11579"/>
              <a:gd name="connsiteX12-361" fmla="*/ 0 w 10000"/>
              <a:gd name="connsiteY12-362" fmla="*/ 11579 h 11579"/>
              <a:gd name="connsiteX13-363" fmla="*/ 0 w 10000"/>
              <a:gd name="connsiteY13-364" fmla="*/ 1579 h 115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71" y="connsiteY6-72"/>
              </a:cxn>
              <a:cxn ang="0">
                <a:pos x="connsiteX7-87" y="connsiteY7-88"/>
              </a:cxn>
              <a:cxn ang="0">
                <a:pos x="connsiteX8-121" y="connsiteY8-122"/>
              </a:cxn>
              <a:cxn ang="0">
                <a:pos x="connsiteX9-141" y="connsiteY9-142"/>
              </a:cxn>
              <a:cxn ang="0">
                <a:pos x="connsiteX10-183" y="connsiteY10-184"/>
              </a:cxn>
              <a:cxn ang="0">
                <a:pos x="connsiteX11-229" y="connsiteY11-230"/>
              </a:cxn>
              <a:cxn ang="0">
                <a:pos x="connsiteX12-255" y="connsiteY12-256"/>
              </a:cxn>
              <a:cxn ang="0">
                <a:pos x="connsiteX13-335" y="connsiteY13-336"/>
              </a:cxn>
            </a:cxnLst>
            <a:rect l="l" t="t" r="r" b="b"/>
            <a:pathLst>
              <a:path w="10000" h="11579">
                <a:moveTo>
                  <a:pt x="0" y="1579"/>
                </a:moveTo>
                <a:cubicBezTo>
                  <a:pt x="561" y="1571"/>
                  <a:pt x="812" y="-990"/>
                  <a:pt x="1763" y="854"/>
                </a:cubicBezTo>
                <a:cubicBezTo>
                  <a:pt x="2028" y="879"/>
                  <a:pt x="2372" y="-17"/>
                  <a:pt x="2637" y="8"/>
                </a:cubicBezTo>
                <a:cubicBezTo>
                  <a:pt x="2827" y="57"/>
                  <a:pt x="3278" y="865"/>
                  <a:pt x="3468" y="914"/>
                </a:cubicBezTo>
                <a:cubicBezTo>
                  <a:pt x="3719" y="937"/>
                  <a:pt x="4196" y="58"/>
                  <a:pt x="4447" y="81"/>
                </a:cubicBezTo>
                <a:cubicBezTo>
                  <a:pt x="4660" y="134"/>
                  <a:pt x="5104" y="926"/>
                  <a:pt x="5317" y="979"/>
                </a:cubicBezTo>
                <a:cubicBezTo>
                  <a:pt x="5495" y="1011"/>
                  <a:pt x="6033" y="-32"/>
                  <a:pt x="6211" y="0"/>
                </a:cubicBezTo>
                <a:cubicBezTo>
                  <a:pt x="6435" y="98"/>
                  <a:pt x="7018" y="1024"/>
                  <a:pt x="7242" y="1122"/>
                </a:cubicBezTo>
                <a:cubicBezTo>
                  <a:pt x="7379" y="1146"/>
                  <a:pt x="8008" y="-21"/>
                  <a:pt x="8145" y="3"/>
                </a:cubicBezTo>
                <a:cubicBezTo>
                  <a:pt x="8482" y="26"/>
                  <a:pt x="8580" y="959"/>
                  <a:pt x="8869" y="1155"/>
                </a:cubicBezTo>
                <a:cubicBezTo>
                  <a:pt x="9158" y="1351"/>
                  <a:pt x="9877" y="-140"/>
                  <a:pt x="10000" y="1579"/>
                </a:cubicBezTo>
                <a:lnTo>
                  <a:pt x="10000" y="11579"/>
                </a:lnTo>
                <a:lnTo>
                  <a:pt x="0" y="11579"/>
                </a:lnTo>
                <a:lnTo>
                  <a:pt x="0" y="1579"/>
                </a:lnTo>
                <a:close/>
              </a:path>
            </a:pathLst>
          </a:custGeom>
          <a:solidFill>
            <a:srgbClr val="E9B1C6"/>
          </a:solidFill>
          <a:ln>
            <a:solidFill>
              <a:srgbClr val="E9B1C6"/>
            </a:solidFill>
          </a:ln>
          <a:effectLst>
            <a:outerShdw blurRad="50800" dist="38100" dir="18900000" algn="bl" rotWithShape="0">
              <a:prstClr val="black">
                <a:alpha val="5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pic>
        <p:nvPicPr>
          <p:cNvPr id="31" name="图片 3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3" t="11070" r="30812" b="64257"/>
          <a:stretch>
            <a:fillRect/>
          </a:stretch>
        </p:blipFill>
        <p:spPr>
          <a:xfrm>
            <a:off x="2803744" y="4010431"/>
            <a:ext cx="4115409" cy="2600423"/>
          </a:xfrm>
          <a:prstGeom prst="rect">
            <a:avLst/>
          </a:prstGeom>
        </p:spPr>
      </p:pic>
      <p:pic>
        <p:nvPicPr>
          <p:cNvPr id="38" name="图片 3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28718" r="33862" b="33364"/>
          <a:stretch>
            <a:fillRect/>
          </a:stretch>
        </p:blipFill>
        <p:spPr>
          <a:xfrm>
            <a:off x="7841619" y="2314610"/>
            <a:ext cx="2878400" cy="2600424"/>
          </a:xfrm>
          <a:prstGeom prst="rect">
            <a:avLst/>
          </a:prstGeom>
        </p:spPr>
      </p:pic>
      <p:pic>
        <p:nvPicPr>
          <p:cNvPr id="42" name="图片 4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5" t="28929" r="24116" b="39400"/>
          <a:stretch>
            <a:fillRect/>
          </a:stretch>
        </p:blipFill>
        <p:spPr>
          <a:xfrm>
            <a:off x="4511866" y="4474497"/>
            <a:ext cx="2445368" cy="2172025"/>
          </a:xfrm>
          <a:prstGeom prst="rect">
            <a:avLst/>
          </a:prstGeom>
        </p:spPr>
      </p:pic>
      <p:pic>
        <p:nvPicPr>
          <p:cNvPr id="44" name="图片 4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2" t="25443" r="39499" b="45914"/>
          <a:stretch>
            <a:fillRect/>
          </a:stretch>
        </p:blipFill>
        <p:spPr>
          <a:xfrm>
            <a:off x="3305108" y="4430715"/>
            <a:ext cx="2069433" cy="1964319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883689" y="565908"/>
            <a:ext cx="3851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EFCEA"/>
                </a:solidFill>
              </a:rPr>
              <a:t>At the same time, we gently </a:t>
            </a:r>
            <a:r>
              <a:rPr lang="en-US" altLang="zh-CN" sz="4400" b="1" dirty="0">
                <a:solidFill>
                  <a:srgbClr val="FBECFF"/>
                </a:solidFill>
              </a:rPr>
              <a:t>soothe the intestinal cells</a:t>
            </a:r>
            <a:r>
              <a:rPr lang="zh-CN" altLang="en-US" sz="4400" b="1" dirty="0">
                <a:solidFill>
                  <a:srgbClr val="FBECFF"/>
                </a:solidFill>
              </a:rPr>
              <a:t>，</a:t>
            </a:r>
            <a:endParaRPr lang="zh-CN" altLang="en-US" sz="4400" b="1" dirty="0">
              <a:solidFill>
                <a:srgbClr val="FBECFF"/>
              </a:solidFill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3980047" y="1401300"/>
            <a:ext cx="687176" cy="0"/>
          </a:xfrm>
          <a:prstGeom prst="line">
            <a:avLst/>
          </a:prstGeom>
          <a:ln w="28575">
            <a:solidFill>
              <a:srgbClr val="FFF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708788" y="3312017"/>
            <a:ext cx="2174223" cy="0"/>
          </a:xfrm>
          <a:prstGeom prst="line">
            <a:avLst/>
          </a:prstGeom>
          <a:ln w="28575">
            <a:solidFill>
              <a:srgbClr val="FFF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4641807" y="1333740"/>
            <a:ext cx="147135" cy="1471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586238" y="3239541"/>
            <a:ext cx="147135" cy="1471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片 5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3" t="11070" r="30812" b="64257"/>
          <a:stretch>
            <a:fillRect/>
          </a:stretch>
        </p:blipFill>
        <p:spPr>
          <a:xfrm>
            <a:off x="285723" y="296299"/>
            <a:ext cx="3819615" cy="2343859"/>
          </a:xfrm>
          <a:prstGeom prst="rect">
            <a:avLst/>
          </a:prstGeom>
        </p:spPr>
      </p:pic>
      <p:pic>
        <p:nvPicPr>
          <p:cNvPr id="55" name="图片 5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5" t="28892" r="41717" b="36931"/>
          <a:stretch>
            <a:fillRect/>
          </a:stretch>
        </p:blipFill>
        <p:spPr>
          <a:xfrm>
            <a:off x="595395" y="400220"/>
            <a:ext cx="1932146" cy="2343860"/>
          </a:xfrm>
          <a:prstGeom prst="rect">
            <a:avLst/>
          </a:prstGeom>
        </p:spPr>
      </p:pic>
      <p:pic>
        <p:nvPicPr>
          <p:cNvPr id="56" name="图片 55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1" t="29451" r="26139" b="40772"/>
          <a:stretch>
            <a:fillRect/>
          </a:stretch>
        </p:blipFill>
        <p:spPr>
          <a:xfrm>
            <a:off x="1621532" y="209108"/>
            <a:ext cx="2531295" cy="2042103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7457169" y="4300915"/>
            <a:ext cx="4115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*</a:t>
            </a:r>
            <a:r>
              <a:rPr lang="zh-CN" altLang="en-US" dirty="0">
                <a:solidFill>
                  <a:schemeClr val="bg1"/>
                </a:solidFill>
              </a:rPr>
              <a:t>到这个页面，是一个白色小球向下滚，分别点亮三个白色发光框，同时，淡粉色波浪向下移，出现三幅画面，不同色块可以呈现一个</a:t>
            </a:r>
            <a:r>
              <a:rPr lang="en-US" altLang="zh-CN" dirty="0">
                <a:solidFill>
                  <a:schemeClr val="bg1"/>
                </a:solidFill>
              </a:rPr>
              <a:t>QQ</a:t>
            </a:r>
            <a:r>
              <a:rPr lang="zh-CN" altLang="en-US" dirty="0">
                <a:solidFill>
                  <a:schemeClr val="bg1"/>
                </a:solidFill>
              </a:rPr>
              <a:t>弹弹的效果。受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页面限制，可以之间间隔再大一点，其他动态效果可以再添加 </a:t>
            </a:r>
            <a:r>
              <a:rPr lang="en-US" altLang="zh-CN" dirty="0">
                <a:solidFill>
                  <a:schemeClr val="bg1"/>
                </a:solidFill>
              </a:rPr>
              <a:t>^^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11354626" y="6380631"/>
            <a:ext cx="446354" cy="446354"/>
          </a:xfrm>
          <a:prstGeom prst="ellipse">
            <a:avLst/>
          </a:prstGeom>
          <a:solidFill>
            <a:srgbClr val="FFFFFE"/>
          </a:solidFill>
          <a:ln>
            <a:solidFill>
              <a:srgbClr val="FFFF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617941" y="1925053"/>
            <a:ext cx="2418127" cy="2426466"/>
          </a:xfrm>
          <a:prstGeom prst="ellipse">
            <a:avLst/>
          </a:prstGeom>
          <a:solidFill>
            <a:srgbClr val="111847"/>
          </a:solidFill>
          <a:ln>
            <a:solidFill>
              <a:srgbClr val="1118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87579" y="2760088"/>
            <a:ext cx="6694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111847"/>
                </a:solidFill>
              </a:rPr>
              <a:t>That's </a:t>
            </a:r>
            <a:r>
              <a:rPr lang="en-US" altLang="zh-CN" sz="4400" b="1" dirty="0">
                <a:solidFill>
                  <a:srgbClr val="FEFCEA"/>
                </a:solidFill>
              </a:rPr>
              <a:t>what we're</a:t>
            </a:r>
            <a:r>
              <a:rPr lang="en-US" altLang="zh-CN" sz="4400" b="1" dirty="0">
                <a:solidFill>
                  <a:srgbClr val="111847"/>
                </a:solidFill>
              </a:rPr>
              <a:t> all about.</a:t>
            </a:r>
            <a:endParaRPr lang="zh-CN" altLang="en-US" sz="4400" b="1" dirty="0">
              <a:solidFill>
                <a:srgbClr val="11184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617941" y="1925053"/>
            <a:ext cx="2418127" cy="2426466"/>
          </a:xfrm>
          <a:prstGeom prst="ellipse">
            <a:avLst/>
          </a:prstGeom>
          <a:solidFill>
            <a:srgbClr val="111847"/>
          </a:solidFill>
          <a:ln>
            <a:solidFill>
              <a:srgbClr val="1118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887579" y="2760088"/>
            <a:ext cx="6694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EFCEA"/>
                </a:solidFill>
              </a:rPr>
              <a:t>That's what we're all about.</a:t>
            </a:r>
            <a:endParaRPr lang="zh-CN" altLang="en-US" sz="4400" b="1" dirty="0">
              <a:solidFill>
                <a:srgbClr val="FEFCEA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6644" y="873636"/>
            <a:ext cx="8457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见小红书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这交互好有童趣啊 小插画和木偶人一样，有趣 ﻿﻿ </a:t>
            </a:r>
            <a:r>
              <a:rPr lang="en-US" altLang="zh-CN" dirty="0">
                <a:solidFill>
                  <a:schemeClr val="bg1"/>
                </a:solidFill>
              </a:rPr>
              <a:t>... http://xhslink.com/o/58d4vUuisSs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复制后打开</a:t>
            </a:r>
            <a:r>
              <a:rPr lang="en-US" altLang="zh-CN" dirty="0">
                <a:solidFill>
                  <a:schemeClr val="bg1"/>
                </a:solidFill>
              </a:rPr>
              <a:t>【</a:t>
            </a:r>
            <a:r>
              <a:rPr lang="zh-CN" altLang="en-US" dirty="0">
                <a:solidFill>
                  <a:schemeClr val="bg1"/>
                </a:solidFill>
              </a:rPr>
              <a:t>小红书</a:t>
            </a:r>
            <a:r>
              <a:rPr lang="en-US" altLang="zh-CN" dirty="0">
                <a:solidFill>
                  <a:schemeClr val="bg1"/>
                </a:solidFill>
              </a:rPr>
              <a:t>】</a:t>
            </a:r>
            <a:r>
              <a:rPr lang="zh-CN" altLang="en-US" dirty="0">
                <a:solidFill>
                  <a:schemeClr val="bg1"/>
                </a:solidFill>
              </a:rPr>
              <a:t>查看笔记！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>
          <a:xfrm rot="0">
            <a:off x="10078720" y="1517650"/>
            <a:ext cx="1864995" cy="1744980"/>
            <a:chOff x="15220" y="4071"/>
            <a:chExt cx="4274" cy="4062"/>
          </a:xfrm>
        </p:grpSpPr>
        <p:sp>
          <p:nvSpPr>
            <p:cNvPr id="69" name="任意多边形 68"/>
            <p:cNvSpPr/>
            <p:nvPr/>
          </p:nvSpPr>
          <p:spPr>
            <a:xfrm>
              <a:off x="15220" y="4071"/>
              <a:ext cx="2170" cy="4063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669" h="5162">
                  <a:moveTo>
                    <a:pt x="0" y="2580"/>
                  </a:moveTo>
                  <a:cubicBezTo>
                    <a:pt x="-44" y="1132"/>
                    <a:pt x="1282" y="-35"/>
                    <a:pt x="2580" y="0"/>
                  </a:cubicBezTo>
                  <a:lnTo>
                    <a:pt x="2648" y="1"/>
                  </a:lnTo>
                  <a:lnTo>
                    <a:pt x="2668" y="2"/>
                  </a:lnTo>
                  <a:lnTo>
                    <a:pt x="2668" y="5158"/>
                  </a:lnTo>
                  <a:lnTo>
                    <a:pt x="2648" y="5159"/>
                  </a:lnTo>
                  <a:lnTo>
                    <a:pt x="2580" y="5160"/>
                  </a:lnTo>
                  <a:cubicBezTo>
                    <a:pt x="1132" y="5204"/>
                    <a:pt x="-35" y="3878"/>
                    <a:pt x="0" y="2580"/>
                  </a:cubicBezTo>
                  <a:close/>
                </a:path>
              </a:pathLst>
            </a:custGeom>
            <a:solidFill>
              <a:srgbClr val="B6C7E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7384" y="6035"/>
              <a:ext cx="2110" cy="208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595" h="2645">
                  <a:moveTo>
                    <a:pt x="2594" y="0"/>
                  </a:moveTo>
                  <a:lnTo>
                    <a:pt x="2594" y="2"/>
                  </a:lnTo>
                  <a:lnTo>
                    <a:pt x="2593" y="64"/>
                  </a:lnTo>
                  <a:lnTo>
                    <a:pt x="2594" y="133"/>
                  </a:lnTo>
                  <a:cubicBezTo>
                    <a:pt x="2636" y="1549"/>
                    <a:pt x="1210" y="2677"/>
                    <a:pt x="76" y="2644"/>
                  </a:cubicBezTo>
                  <a:lnTo>
                    <a:pt x="14" y="2643"/>
                  </a:lnTo>
                  <a:lnTo>
                    <a:pt x="0" y="2643"/>
                  </a:lnTo>
                  <a:lnTo>
                    <a:pt x="0" y="0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17958" y="4888"/>
              <a:ext cx="1132" cy="1115"/>
            </a:xfrm>
            <a:prstGeom prst="ellipse">
              <a:avLst/>
            </a:prstGeom>
            <a:solidFill>
              <a:srgbClr val="FFFDE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662420" y="2062480"/>
            <a:ext cx="1096010" cy="1710690"/>
            <a:chOff x="10670" y="3695"/>
            <a:chExt cx="1726" cy="2694"/>
          </a:xfrm>
        </p:grpSpPr>
        <p:sp>
          <p:nvSpPr>
            <p:cNvPr id="98" name="任意多边形 97"/>
            <p:cNvSpPr/>
            <p:nvPr/>
          </p:nvSpPr>
          <p:spPr>
            <a:xfrm>
              <a:off x="10670" y="3695"/>
              <a:ext cx="1727" cy="269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7" h="2694">
                  <a:moveTo>
                    <a:pt x="0" y="0"/>
                  </a:moveTo>
                  <a:lnTo>
                    <a:pt x="1727" y="0"/>
                  </a:lnTo>
                  <a:lnTo>
                    <a:pt x="1727" y="929"/>
                  </a:lnTo>
                  <a:lnTo>
                    <a:pt x="866" y="929"/>
                  </a:lnTo>
                  <a:lnTo>
                    <a:pt x="866" y="1110"/>
                  </a:lnTo>
                  <a:lnTo>
                    <a:pt x="1585" y="1110"/>
                  </a:lnTo>
                  <a:lnTo>
                    <a:pt x="1585" y="1642"/>
                  </a:lnTo>
                  <a:lnTo>
                    <a:pt x="866" y="1642"/>
                  </a:lnTo>
                  <a:lnTo>
                    <a:pt x="866" y="1823"/>
                  </a:lnTo>
                  <a:lnTo>
                    <a:pt x="1727" y="1823"/>
                  </a:lnTo>
                  <a:lnTo>
                    <a:pt x="1727" y="2694"/>
                  </a:lnTo>
                  <a:lnTo>
                    <a:pt x="0" y="2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0670" y="5586"/>
              <a:ext cx="771" cy="803"/>
            </a:xfrm>
            <a:prstGeom prst="rect">
              <a:avLst/>
            </a:prstGeom>
            <a:solidFill>
              <a:srgbClr val="E6B1C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 rot="0">
            <a:off x="4758690" y="2330450"/>
            <a:ext cx="1454785" cy="1838960"/>
            <a:chOff x="12561" y="3814"/>
            <a:chExt cx="3048" cy="4280"/>
          </a:xfrm>
        </p:grpSpPr>
        <p:sp>
          <p:nvSpPr>
            <p:cNvPr id="60" name="直角三角形 59"/>
            <p:cNvSpPr/>
            <p:nvPr/>
          </p:nvSpPr>
          <p:spPr>
            <a:xfrm flipV="1">
              <a:off x="13483" y="4990"/>
              <a:ext cx="1272" cy="3104"/>
            </a:xfrm>
            <a:prstGeom prst="rtTriangle">
              <a:avLst/>
            </a:prstGeom>
            <a:solidFill>
              <a:srgbClr val="FFFDE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2561" y="3814"/>
              <a:ext cx="3048" cy="4280"/>
              <a:chOff x="12561" y="3814"/>
              <a:chExt cx="3048" cy="428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12561" y="3814"/>
                <a:ext cx="3048" cy="1176"/>
              </a:xfrm>
              <a:prstGeom prst="rect">
                <a:avLst/>
              </a:prstGeom>
              <a:solidFill>
                <a:srgbClr val="B6C7E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直角三角形 60"/>
              <p:cNvSpPr/>
              <p:nvPr/>
            </p:nvSpPr>
            <p:spPr>
              <a:xfrm rot="10800000" flipV="1">
                <a:off x="13483" y="4990"/>
                <a:ext cx="1272" cy="3104"/>
              </a:xfrm>
              <a:prstGeom prst="rtTriangle">
                <a:avLst/>
              </a:prstGeom>
              <a:solidFill>
                <a:srgbClr val="E997B6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 rot="0">
            <a:off x="2969260" y="2621915"/>
            <a:ext cx="1292225" cy="1819275"/>
            <a:chOff x="5619" y="3142"/>
            <a:chExt cx="2706" cy="4235"/>
          </a:xfrm>
        </p:grpSpPr>
        <p:sp>
          <p:nvSpPr>
            <p:cNvPr id="23" name="矩形 22"/>
            <p:cNvSpPr/>
            <p:nvPr/>
          </p:nvSpPr>
          <p:spPr>
            <a:xfrm>
              <a:off x="5619" y="4102"/>
              <a:ext cx="886" cy="3275"/>
            </a:xfrm>
            <a:prstGeom prst="rect">
              <a:avLst/>
            </a:prstGeom>
            <a:solidFill>
              <a:srgbClr val="E9B1C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505" y="4102"/>
              <a:ext cx="1820" cy="327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20" h="3275">
                  <a:moveTo>
                    <a:pt x="1114" y="0"/>
                  </a:moveTo>
                  <a:lnTo>
                    <a:pt x="1114" y="1010"/>
                  </a:lnTo>
                  <a:lnTo>
                    <a:pt x="1114" y="1009"/>
                  </a:lnTo>
                  <a:lnTo>
                    <a:pt x="1114" y="1026"/>
                  </a:lnTo>
                  <a:lnTo>
                    <a:pt x="696" y="495"/>
                  </a:lnTo>
                  <a:lnTo>
                    <a:pt x="294" y="0"/>
                  </a:lnTo>
                  <a:lnTo>
                    <a:pt x="0" y="0"/>
                  </a:lnTo>
                  <a:lnTo>
                    <a:pt x="0" y="3275"/>
                  </a:lnTo>
                  <a:lnTo>
                    <a:pt x="1820" y="3275"/>
                  </a:lnTo>
                  <a:lnTo>
                    <a:pt x="1820" y="0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6505" y="6219"/>
              <a:ext cx="1114" cy="1158"/>
            </a:xfrm>
            <a:prstGeom prst="rtTriangle">
              <a:avLst/>
            </a:prstGeom>
            <a:solidFill>
              <a:srgbClr val="0F164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620" y="3142"/>
              <a:ext cx="935" cy="960"/>
            </a:xfrm>
            <a:prstGeom prst="ellipse">
              <a:avLst/>
            </a:prstGeom>
            <a:solidFill>
              <a:srgbClr val="E997B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任意多边形 2"/>
          <p:cNvSpPr/>
          <p:nvPr/>
        </p:nvSpPr>
        <p:spPr>
          <a:xfrm>
            <a:off x="1111885" y="3058160"/>
            <a:ext cx="1092200" cy="156781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288" h="3651">
                <a:moveTo>
                  <a:pt x="1" y="1825"/>
                </a:moveTo>
                <a:lnTo>
                  <a:pt x="1" y="1776"/>
                </a:lnTo>
                <a:lnTo>
                  <a:pt x="0" y="1729"/>
                </a:lnTo>
                <a:cubicBezTo>
                  <a:pt x="-22" y="749"/>
                  <a:pt x="1044" y="-22"/>
                  <a:pt x="1745" y="0"/>
                </a:cubicBezTo>
                <a:lnTo>
                  <a:pt x="1784" y="0"/>
                </a:lnTo>
                <a:lnTo>
                  <a:pt x="1827" y="1"/>
                </a:lnTo>
                <a:lnTo>
                  <a:pt x="1835" y="1"/>
                </a:lnTo>
                <a:lnTo>
                  <a:pt x="1842" y="1"/>
                </a:lnTo>
                <a:lnTo>
                  <a:pt x="1850" y="1"/>
                </a:lnTo>
                <a:lnTo>
                  <a:pt x="1858" y="1"/>
                </a:lnTo>
                <a:cubicBezTo>
                  <a:pt x="2014" y="0"/>
                  <a:pt x="2246" y="45"/>
                  <a:pt x="2288" y="60"/>
                </a:cubicBezTo>
                <a:lnTo>
                  <a:pt x="2288" y="1197"/>
                </a:lnTo>
                <a:lnTo>
                  <a:pt x="1432" y="1197"/>
                </a:lnTo>
                <a:lnTo>
                  <a:pt x="1432" y="1433"/>
                </a:lnTo>
                <a:lnTo>
                  <a:pt x="2154" y="1433"/>
                </a:lnTo>
                <a:lnTo>
                  <a:pt x="2154" y="2106"/>
                </a:lnTo>
                <a:lnTo>
                  <a:pt x="1432" y="2106"/>
                </a:lnTo>
                <a:lnTo>
                  <a:pt x="1432" y="2342"/>
                </a:lnTo>
                <a:lnTo>
                  <a:pt x="2288" y="2342"/>
                </a:lnTo>
                <a:lnTo>
                  <a:pt x="2288" y="3590"/>
                </a:lnTo>
                <a:cubicBezTo>
                  <a:pt x="2167" y="3629"/>
                  <a:pt x="1925" y="3650"/>
                  <a:pt x="1853" y="3649"/>
                </a:cubicBezTo>
                <a:lnTo>
                  <a:pt x="1849" y="3649"/>
                </a:lnTo>
                <a:cubicBezTo>
                  <a:pt x="1840" y="3649"/>
                  <a:pt x="1828" y="3649"/>
                  <a:pt x="1827" y="3649"/>
                </a:cubicBezTo>
                <a:lnTo>
                  <a:pt x="1779" y="3649"/>
                </a:lnTo>
                <a:lnTo>
                  <a:pt x="1731" y="3650"/>
                </a:lnTo>
                <a:cubicBezTo>
                  <a:pt x="751" y="3672"/>
                  <a:pt x="-22" y="2608"/>
                  <a:pt x="0" y="1907"/>
                </a:cubicBezTo>
                <a:lnTo>
                  <a:pt x="1" y="1869"/>
                </a:lnTo>
                <a:lnTo>
                  <a:pt x="1" y="1825"/>
                </a:lnTo>
                <a:close/>
              </a:path>
            </a:pathLst>
          </a:custGeom>
          <a:solidFill>
            <a:srgbClr val="FFFDE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 rot="21120652">
            <a:off x="-102743" y="4325010"/>
            <a:ext cx="13306614" cy="6021953"/>
          </a:xfrm>
          <a:prstGeom prst="flowChartProcess">
            <a:avLst/>
          </a:prstGeom>
          <a:solidFill>
            <a:srgbClr val="FFFFFE"/>
          </a:solidFill>
          <a:ln>
            <a:solidFill>
              <a:srgbClr val="FFFFFE"/>
            </a:solidFill>
          </a:ln>
          <a:effectLst>
            <a:outerShdw blurRad="50800" dist="38100" dir="18900000" sx="101000" sy="101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流程图: 过程 1"/>
          <p:cNvSpPr/>
          <p:nvPr/>
        </p:nvSpPr>
        <p:spPr>
          <a:xfrm>
            <a:off x="-1511363" y="4970032"/>
            <a:ext cx="13396268" cy="6272420"/>
          </a:xfrm>
          <a:prstGeom prst="flowChartProcess">
            <a:avLst/>
          </a:prstGeom>
          <a:solidFill>
            <a:srgbClr val="FEFCEA"/>
          </a:solidFill>
          <a:ln>
            <a:solidFill>
              <a:srgbClr val="FEFCEA"/>
            </a:solidFill>
          </a:ln>
          <a:effectLst>
            <a:outerShdw blurRad="50800" dist="38100" dir="18900000" sx="101000" sy="101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sp>
        <p:nvSpPr>
          <p:cNvPr id="5" name="流程图: 过程 4"/>
          <p:cNvSpPr/>
          <p:nvPr/>
        </p:nvSpPr>
        <p:spPr>
          <a:xfrm rot="21246803">
            <a:off x="-875755" y="5211890"/>
            <a:ext cx="14100925" cy="7211127"/>
          </a:xfrm>
          <a:prstGeom prst="flowChartProcess">
            <a:avLst/>
          </a:prstGeom>
          <a:solidFill>
            <a:srgbClr val="E9B1C6"/>
          </a:solidFill>
          <a:ln>
            <a:solidFill>
              <a:srgbClr val="E9B1C6"/>
            </a:solidFill>
          </a:ln>
          <a:effectLst>
            <a:outerShdw blurRad="50800" dist="38100" dir="18900000" sx="101000" sy="101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pic>
        <p:nvPicPr>
          <p:cNvPr id="12" name="图片 1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17038"/>
          <a:stretch>
            <a:fillRect/>
          </a:stretch>
        </p:blipFill>
        <p:spPr>
          <a:xfrm>
            <a:off x="1006722" y="3773350"/>
            <a:ext cx="1996048" cy="2384659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7" t="68492" r="10751" b="24769"/>
          <a:stretch>
            <a:fillRect/>
          </a:stretch>
        </p:blipFill>
        <p:spPr>
          <a:xfrm>
            <a:off x="9185631" y="5722238"/>
            <a:ext cx="2357141" cy="759137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17038"/>
          <a:stretch>
            <a:fillRect/>
          </a:stretch>
        </p:blipFill>
        <p:spPr>
          <a:xfrm>
            <a:off x="2827646" y="3712954"/>
            <a:ext cx="1996048" cy="2384659"/>
          </a:xfrm>
          <a:prstGeom prst="rect">
            <a:avLst/>
          </a:prstGeom>
        </p:spPr>
      </p:pic>
      <p:pic>
        <p:nvPicPr>
          <p:cNvPr id="27" name="图片 2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17038"/>
          <a:stretch>
            <a:fillRect/>
          </a:stretch>
        </p:blipFill>
        <p:spPr>
          <a:xfrm>
            <a:off x="4758514" y="3265180"/>
            <a:ext cx="1996048" cy="2384659"/>
          </a:xfrm>
          <a:prstGeom prst="rect">
            <a:avLst/>
          </a:prstGeom>
        </p:spPr>
      </p:pic>
      <p:pic>
        <p:nvPicPr>
          <p:cNvPr id="28" name="图片 27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23472"/>
          <a:stretch>
            <a:fillRect/>
          </a:stretch>
        </p:blipFill>
        <p:spPr>
          <a:xfrm>
            <a:off x="6371799" y="2717675"/>
            <a:ext cx="1996048" cy="1770903"/>
          </a:xfrm>
          <a:prstGeom prst="rect">
            <a:avLst/>
          </a:prstGeom>
        </p:spPr>
      </p:pic>
      <p:pic>
        <p:nvPicPr>
          <p:cNvPr id="29" name="图片 28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22907"/>
          <a:stretch>
            <a:fillRect/>
          </a:stretch>
        </p:blipFill>
        <p:spPr>
          <a:xfrm>
            <a:off x="8340859" y="2616109"/>
            <a:ext cx="1996048" cy="1824890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17038"/>
          <a:stretch>
            <a:fillRect/>
          </a:stretch>
        </p:blipFill>
        <p:spPr>
          <a:xfrm>
            <a:off x="10160431" y="2241504"/>
            <a:ext cx="1996048" cy="2384659"/>
          </a:xfrm>
          <a:prstGeom prst="rect">
            <a:avLst/>
          </a:prstGeom>
        </p:spPr>
      </p:pic>
      <p:pic>
        <p:nvPicPr>
          <p:cNvPr id="32" name="图片 3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8" t="63878" r="22749" b="25404"/>
          <a:stretch>
            <a:fillRect/>
          </a:stretch>
        </p:blipFill>
        <p:spPr>
          <a:xfrm>
            <a:off x="4443730" y="4857750"/>
            <a:ext cx="4213225" cy="15113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91129" y="638228"/>
            <a:ext cx="9518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*</a:t>
            </a:r>
            <a:r>
              <a:rPr lang="zh-CN" altLang="en-US" dirty="0">
                <a:solidFill>
                  <a:schemeClr val="bg1"/>
                </a:solidFill>
              </a:rPr>
              <a:t>见小红书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值得参考！动画交互细节拉满的创意网站 这是一家位于</a:t>
            </a:r>
            <a:r>
              <a:rPr lang="en-US" altLang="zh-CN" dirty="0">
                <a:solidFill>
                  <a:schemeClr val="bg1"/>
                </a:solidFill>
              </a:rPr>
              <a:t>... http://xhslink.com/o/3SGhRUM3FnC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复制后打开</a:t>
            </a:r>
            <a:r>
              <a:rPr lang="en-US" altLang="zh-CN" dirty="0">
                <a:solidFill>
                  <a:schemeClr val="bg1"/>
                </a:solidFill>
              </a:rPr>
              <a:t>【</a:t>
            </a:r>
            <a:r>
              <a:rPr lang="zh-CN" altLang="en-US" dirty="0">
                <a:solidFill>
                  <a:schemeClr val="bg1"/>
                </a:solidFill>
              </a:rPr>
              <a:t>小红书</a:t>
            </a:r>
            <a:r>
              <a:rPr lang="en-US" altLang="zh-CN" dirty="0">
                <a:solidFill>
                  <a:schemeClr val="bg1"/>
                </a:solidFill>
              </a:rPr>
              <a:t>】</a:t>
            </a:r>
            <a:r>
              <a:rPr lang="zh-CN" altLang="en-US" dirty="0">
                <a:solidFill>
                  <a:schemeClr val="bg1"/>
                </a:solidFill>
              </a:rPr>
              <a:t>查看笔记！类似效果，上面大色块掉下来等等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 rot="0">
            <a:off x="8526145" y="1827530"/>
            <a:ext cx="1224280" cy="1667510"/>
            <a:chOff x="13698" y="4123"/>
            <a:chExt cx="2564" cy="3882"/>
          </a:xfrm>
        </p:grpSpPr>
        <p:sp>
          <p:nvSpPr>
            <p:cNvPr id="45" name="任意多边形 44"/>
            <p:cNvSpPr/>
            <p:nvPr/>
          </p:nvSpPr>
          <p:spPr>
            <a:xfrm>
              <a:off x="13698" y="6328"/>
              <a:ext cx="2564" cy="1677"/>
            </a:xfrm>
            <a:custGeom>
              <a:avLst/>
              <a:gdLst>
                <a:gd name="adj" fmla="val 51910"/>
                <a:gd name="maxAdj" fmla="*/ 50000 w ss"/>
                <a:gd name="a" fmla="pin 0 adj maxAdj"/>
                <a:gd name="x1" fmla="*/ ss a 200000"/>
                <a:gd name="x2" fmla="*/ ss a 100000"/>
                <a:gd name="x3" fmla="+- r 0 x2"/>
                <a:gd name="x4" fmla="+- r 0 x1"/>
                <a:gd name="il" fmla="*/ wd3 a maxAdj"/>
                <a:gd name="it" fmla="*/ hd3 a maxAdj"/>
                <a:gd name="ir" fmla="+- r 0 il"/>
              </a:gdLst>
              <a:ahLst/>
              <a:cxnLst>
                <a:cxn ang="3">
                  <a:pos x="hc" y="t"/>
                </a:cxn>
                <a:cxn ang="cd2">
                  <a:pos x="x1" y="vc"/>
                </a:cxn>
                <a:cxn ang="cd4">
                  <a:pos x="hc" y="b"/>
                </a:cxn>
                <a:cxn ang="0">
                  <a:pos x="x4" y="vc"/>
                </a:cxn>
              </a:cxnLst>
              <a:rect l="l" t="t" r="r" b="b"/>
              <a:pathLst>
                <a:path w="2564" h="1677">
                  <a:moveTo>
                    <a:pt x="0" y="0"/>
                  </a:moveTo>
                  <a:lnTo>
                    <a:pt x="1693" y="0"/>
                  </a:lnTo>
                  <a:lnTo>
                    <a:pt x="2564" y="1677"/>
                  </a:lnTo>
                  <a:lnTo>
                    <a:pt x="0" y="1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97B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13698" y="4123"/>
              <a:ext cx="2304" cy="2507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305" h="2510">
                  <a:moveTo>
                    <a:pt x="0" y="210"/>
                  </a:moveTo>
                  <a:cubicBezTo>
                    <a:pt x="182" y="89"/>
                    <a:pt x="595" y="-13"/>
                    <a:pt x="822" y="0"/>
                  </a:cubicBezTo>
                  <a:cubicBezTo>
                    <a:pt x="1654" y="-22"/>
                    <a:pt x="2324" y="623"/>
                    <a:pt x="2304" y="1254"/>
                  </a:cubicBezTo>
                  <a:cubicBezTo>
                    <a:pt x="2330" y="1957"/>
                    <a:pt x="1568" y="2524"/>
                    <a:pt x="822" y="2507"/>
                  </a:cubicBezTo>
                  <a:cubicBezTo>
                    <a:pt x="525" y="2524"/>
                    <a:pt x="136" y="2384"/>
                    <a:pt x="0" y="2297"/>
                  </a:cubicBezTo>
                  <a:lnTo>
                    <a:pt x="0" y="210"/>
                  </a:lnTo>
                  <a:close/>
                </a:path>
              </a:pathLst>
            </a:custGeom>
            <a:solidFill>
              <a:srgbClr val="E997B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0" name="直角三角形 49"/>
            <p:cNvSpPr/>
            <p:nvPr/>
          </p:nvSpPr>
          <p:spPr>
            <a:xfrm>
              <a:off x="13699" y="6329"/>
              <a:ext cx="1578" cy="1676"/>
            </a:xfrm>
            <a:prstGeom prst="rtTriangle">
              <a:avLst/>
            </a:prstGeom>
            <a:solidFill>
              <a:srgbClr val="FFFDE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 rot="16200000">
            <a:off x="-1472037" y="3044279"/>
            <a:ext cx="6694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EFCEA"/>
                </a:solidFill>
              </a:rPr>
              <a:t>That's what we're all about.</a:t>
            </a:r>
            <a:endParaRPr lang="zh-CN" altLang="en-US" sz="4400" b="1" dirty="0">
              <a:solidFill>
                <a:srgbClr val="FEFCEA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99019" y="812899"/>
            <a:ext cx="49915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B6C7EA"/>
                </a:solidFill>
              </a:rPr>
              <a:t>Eat</a:t>
            </a:r>
            <a:r>
              <a:rPr lang="en-US" altLang="zh-CN" b="1" dirty="0">
                <a:solidFill>
                  <a:srgbClr val="B6C7EA"/>
                </a:solidFill>
              </a:rPr>
              <a:t> </a:t>
            </a:r>
            <a:r>
              <a:rPr lang="en-US" altLang="zh-CN" sz="4400" b="1" dirty="0">
                <a:solidFill>
                  <a:srgbClr val="E9B1C6"/>
                </a:solidFill>
              </a:rPr>
              <a:t>all the plastic </a:t>
            </a:r>
            <a:r>
              <a:rPr lang="en-US" altLang="zh-CN" sz="2400" b="1" dirty="0">
                <a:solidFill>
                  <a:srgbClr val="B6C7EA"/>
                </a:solidFill>
              </a:rPr>
              <a:t>particles that shouldn't be there</a:t>
            </a:r>
            <a:endParaRPr lang="en-US" altLang="zh-CN" sz="2400" b="1" dirty="0">
              <a:solidFill>
                <a:srgbClr val="B6C7EA"/>
              </a:solidFill>
            </a:endParaRPr>
          </a:p>
          <a:p>
            <a:br>
              <a:rPr lang="en-US" altLang="zh-CN" b="1" dirty="0">
                <a:solidFill>
                  <a:srgbClr val="E9B1C6"/>
                </a:solidFill>
              </a:rPr>
            </a:br>
            <a:endParaRPr lang="zh-CN" altLang="en-US" b="1" dirty="0">
              <a:solidFill>
                <a:srgbClr val="E9B1C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98128" y="259800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*</a:t>
            </a:r>
            <a:r>
              <a:rPr lang="zh-CN" altLang="en-US" dirty="0">
                <a:solidFill>
                  <a:schemeClr val="bg1"/>
                </a:solidFill>
              </a:rPr>
              <a:t>页面变倒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 rot="16200000">
            <a:off x="-1472037" y="3044279"/>
            <a:ext cx="6694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EFCEA"/>
                </a:solidFill>
              </a:rPr>
              <a:t>That's what we're all about.</a:t>
            </a:r>
            <a:endParaRPr lang="zh-CN" altLang="en-US" sz="4400" b="1" dirty="0">
              <a:solidFill>
                <a:srgbClr val="FEFCEA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99019" y="812899"/>
            <a:ext cx="49915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B6C7EA"/>
                </a:solidFill>
              </a:rPr>
              <a:t>Eat</a:t>
            </a:r>
            <a:r>
              <a:rPr lang="en-US" altLang="zh-CN" b="1" dirty="0">
                <a:solidFill>
                  <a:srgbClr val="B6C7EA"/>
                </a:solidFill>
              </a:rPr>
              <a:t> </a:t>
            </a:r>
            <a:r>
              <a:rPr lang="en-US" altLang="zh-CN" sz="4400" b="1" dirty="0">
                <a:solidFill>
                  <a:srgbClr val="E9B1C6"/>
                </a:solidFill>
              </a:rPr>
              <a:t>all the plastic </a:t>
            </a:r>
            <a:r>
              <a:rPr lang="en-US" altLang="zh-CN" sz="2400" b="1" dirty="0">
                <a:solidFill>
                  <a:srgbClr val="B6C7EA"/>
                </a:solidFill>
              </a:rPr>
              <a:t>particles that shouldn't be there</a:t>
            </a:r>
            <a:endParaRPr lang="en-US" altLang="zh-CN" sz="2400" b="1" dirty="0">
              <a:solidFill>
                <a:srgbClr val="B6C7EA"/>
              </a:solidFill>
            </a:endParaRPr>
          </a:p>
          <a:p>
            <a:br>
              <a:rPr lang="en-US" altLang="zh-CN" b="1" dirty="0">
                <a:solidFill>
                  <a:srgbClr val="E9B1C6"/>
                </a:solidFill>
              </a:rPr>
            </a:br>
            <a:endParaRPr lang="zh-CN" altLang="en-US" b="1" dirty="0">
              <a:solidFill>
                <a:srgbClr val="E9B1C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9217" y="37153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31444" y="2582614"/>
            <a:ext cx="8392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B6C7EA"/>
                </a:solidFill>
              </a:rPr>
              <a:t>and give you a </a:t>
            </a:r>
            <a:r>
              <a:rPr lang="en-US" altLang="zh-CN" sz="4400" b="1" dirty="0">
                <a:solidFill>
                  <a:srgbClr val="E9B1C6"/>
                </a:solidFill>
              </a:rPr>
              <a:t>clean</a:t>
            </a:r>
            <a:r>
              <a:rPr lang="en-US" altLang="zh-CN" sz="2400" b="1" dirty="0">
                <a:solidFill>
                  <a:srgbClr val="E9B1C6"/>
                </a:solidFill>
              </a:rPr>
              <a:t>, </a:t>
            </a:r>
            <a:r>
              <a:rPr lang="en-US" altLang="zh-CN" sz="4400" b="1" dirty="0">
                <a:solidFill>
                  <a:srgbClr val="E9B1C6"/>
                </a:solidFill>
              </a:rPr>
              <a:t>healthy </a:t>
            </a:r>
            <a:r>
              <a:rPr lang="en-US" altLang="zh-CN" sz="2400" b="1" dirty="0">
                <a:solidFill>
                  <a:srgbClr val="B6C7EA"/>
                </a:solidFill>
              </a:rPr>
              <a:t>intestinal environment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 rot="16200000">
            <a:off x="-1472037" y="3044279"/>
            <a:ext cx="66940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EFCEA"/>
                </a:solidFill>
              </a:rPr>
              <a:t>That's what we're all about.</a:t>
            </a:r>
            <a:endParaRPr lang="zh-CN" altLang="en-US" sz="4400" b="1" dirty="0">
              <a:solidFill>
                <a:srgbClr val="FEFCEA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99019" y="812899"/>
            <a:ext cx="49915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B6C7EA"/>
                </a:solidFill>
              </a:rPr>
              <a:t>Eat</a:t>
            </a:r>
            <a:r>
              <a:rPr lang="en-US" altLang="zh-CN" b="1" dirty="0">
                <a:solidFill>
                  <a:srgbClr val="B6C7EA"/>
                </a:solidFill>
              </a:rPr>
              <a:t> </a:t>
            </a:r>
            <a:r>
              <a:rPr lang="en-US" altLang="zh-CN" sz="4400" b="1" dirty="0">
                <a:solidFill>
                  <a:srgbClr val="E9B1C6"/>
                </a:solidFill>
              </a:rPr>
              <a:t>all the plastic </a:t>
            </a:r>
            <a:r>
              <a:rPr lang="en-US" altLang="zh-CN" sz="2400" b="1" dirty="0">
                <a:solidFill>
                  <a:srgbClr val="B6C7EA"/>
                </a:solidFill>
              </a:rPr>
              <a:t>particles that shouldn't be there</a:t>
            </a:r>
            <a:endParaRPr lang="en-US" altLang="zh-CN" sz="2400" b="1" dirty="0">
              <a:solidFill>
                <a:srgbClr val="B6C7EA"/>
              </a:solidFill>
            </a:endParaRPr>
          </a:p>
          <a:p>
            <a:br>
              <a:rPr lang="en-US" altLang="zh-CN" b="1" dirty="0">
                <a:solidFill>
                  <a:srgbClr val="E9B1C6"/>
                </a:solidFill>
              </a:rPr>
            </a:br>
            <a:endParaRPr lang="zh-CN" altLang="en-US" b="1" dirty="0">
              <a:solidFill>
                <a:srgbClr val="E9B1C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9217" y="37153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31444" y="2582614"/>
            <a:ext cx="8392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B6C7EA"/>
                </a:solidFill>
              </a:rPr>
              <a:t>and give you a </a:t>
            </a:r>
            <a:r>
              <a:rPr lang="en-US" altLang="zh-CN" sz="4400" b="1" dirty="0">
                <a:solidFill>
                  <a:srgbClr val="E9B1C6"/>
                </a:solidFill>
              </a:rPr>
              <a:t>clean</a:t>
            </a:r>
            <a:r>
              <a:rPr lang="en-US" altLang="zh-CN" sz="2400" b="1" dirty="0">
                <a:solidFill>
                  <a:srgbClr val="E9B1C6"/>
                </a:solidFill>
              </a:rPr>
              <a:t>, </a:t>
            </a:r>
            <a:r>
              <a:rPr lang="en-US" altLang="zh-CN" sz="4400" b="1" dirty="0">
                <a:solidFill>
                  <a:srgbClr val="E9B1C6"/>
                </a:solidFill>
              </a:rPr>
              <a:t>healthy </a:t>
            </a:r>
            <a:r>
              <a:rPr lang="en-US" altLang="zh-CN" sz="2400" b="1" dirty="0">
                <a:solidFill>
                  <a:srgbClr val="B6C7EA"/>
                </a:solidFill>
              </a:rPr>
              <a:t>intestinal environment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0081">
            <a:off x="5817685" y="2182527"/>
            <a:ext cx="986882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27807" y="4063798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*DNA</a:t>
            </a:r>
            <a:r>
              <a:rPr lang="zh-CN" altLang="en-US" dirty="0">
                <a:solidFill>
                  <a:schemeClr val="bg1"/>
                </a:solidFill>
              </a:rPr>
              <a:t>从右边变出来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59965" y="47574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从蓝色的背景变成粉色的衔接，可以让</a:t>
            </a:r>
            <a:r>
              <a:rPr lang="en-US" altLang="zh-CN">
                <a:solidFill>
                  <a:schemeClr val="bg1"/>
                </a:solidFill>
              </a:rPr>
              <a:t>DNA</a:t>
            </a:r>
            <a:r>
              <a:rPr lang="zh-CN" altLang="en-US">
                <a:solidFill>
                  <a:schemeClr val="bg1"/>
                </a:solidFill>
              </a:rPr>
              <a:t>融化成液体然后填满页面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07812 -0.0224074 -0.161771 -0.128426 -0.205 -0.08 C -0.248229 -0.0315741 -0.1825 0.127593 -0.21625 0.242222 C -0.25 0.356852 -0.31349 0.451111 -0.37375 0.493333 C -0.43401 0.535556 -0.48875 0.461296 -0.5175 0.453333 C -0.54625 0.44537 -0.520365 0.4525 -0.5175 0.453333 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B1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42265" y="2266950"/>
            <a:ext cx="3594100" cy="2324100"/>
          </a:xfrm>
          <a:prstGeom prst="roundRect">
            <a:avLst/>
          </a:prstGeom>
          <a:solidFill>
            <a:srgbClr val="FEFCEA"/>
          </a:solidFill>
          <a:ln>
            <a:solidFill>
              <a:srgbClr val="FEFC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4353560" y="2258020"/>
            <a:ext cx="3594100" cy="2324100"/>
          </a:xfrm>
          <a:prstGeom prst="roundRect">
            <a:avLst/>
          </a:prstGeom>
          <a:solidFill>
            <a:srgbClr val="FEFCEA"/>
          </a:solidFill>
          <a:ln>
            <a:solidFill>
              <a:srgbClr val="FEFC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8364024" y="2266950"/>
            <a:ext cx="3594100" cy="2324100"/>
          </a:xfrm>
          <a:prstGeom prst="roundRect">
            <a:avLst/>
          </a:prstGeom>
          <a:solidFill>
            <a:srgbClr val="FEFCEA"/>
          </a:solidFill>
          <a:ln>
            <a:solidFill>
              <a:srgbClr val="FEFC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2265" y="596900"/>
            <a:ext cx="4716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111847"/>
                </a:solidFill>
              </a:rPr>
              <a:t>Project Profile</a:t>
            </a:r>
            <a:endParaRPr lang="zh-CN" altLang="en-US" sz="6000" b="1" dirty="0">
              <a:solidFill>
                <a:srgbClr val="111847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82740" y="1255375"/>
            <a:ext cx="3975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*</a:t>
            </a:r>
            <a:r>
              <a:rPr lang="zh-CN" altLang="en-US" dirty="0"/>
              <a:t>这三个画面放具体的质粒构建模块动画，参照北京大学珠海校区，注意颜色的协调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B1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342265" y="1921470"/>
            <a:ext cx="3594100" cy="4441230"/>
          </a:xfrm>
          <a:prstGeom prst="roundRect">
            <a:avLst/>
          </a:prstGeom>
          <a:solidFill>
            <a:srgbClr val="FEFCEA"/>
          </a:solidFill>
          <a:ln>
            <a:solidFill>
              <a:srgbClr val="FEFC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42265" y="1343620"/>
            <a:ext cx="3594100" cy="2324100"/>
          </a:xfrm>
          <a:prstGeom prst="roundRect">
            <a:avLst/>
          </a:prstGeom>
          <a:solidFill>
            <a:srgbClr val="FFFFFE"/>
          </a:solidFill>
          <a:ln>
            <a:solidFill>
              <a:srgbClr val="FEFC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397058" y="1921470"/>
            <a:ext cx="3594100" cy="4441230"/>
          </a:xfrm>
          <a:prstGeom prst="roundRect">
            <a:avLst/>
          </a:prstGeom>
          <a:solidFill>
            <a:srgbClr val="FEFCEA"/>
          </a:solidFill>
          <a:ln>
            <a:solidFill>
              <a:srgbClr val="FEFC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4397058" y="1343620"/>
            <a:ext cx="3594100" cy="2324100"/>
          </a:xfrm>
          <a:prstGeom prst="roundRect">
            <a:avLst/>
          </a:prstGeom>
          <a:solidFill>
            <a:srgbClr val="FFFFFE"/>
          </a:solidFill>
          <a:ln>
            <a:solidFill>
              <a:srgbClr val="FEFC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8451851" y="1921470"/>
            <a:ext cx="3594100" cy="4441230"/>
          </a:xfrm>
          <a:prstGeom prst="roundRect">
            <a:avLst/>
          </a:prstGeom>
          <a:solidFill>
            <a:srgbClr val="FEFCEA"/>
          </a:solidFill>
          <a:ln>
            <a:solidFill>
              <a:srgbClr val="FEFC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8451851" y="1343620"/>
            <a:ext cx="3594100" cy="2324100"/>
          </a:xfrm>
          <a:prstGeom prst="roundRect">
            <a:avLst/>
          </a:prstGeom>
          <a:solidFill>
            <a:srgbClr val="FFFFFE"/>
          </a:solidFill>
          <a:ln>
            <a:solidFill>
              <a:srgbClr val="FEFC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42265" y="239712"/>
            <a:ext cx="4716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111847"/>
                </a:solidFill>
              </a:rPr>
              <a:t>Project Profile</a:t>
            </a:r>
            <a:endParaRPr lang="zh-CN" altLang="en-US" sz="6000" b="1" dirty="0">
              <a:solidFill>
                <a:srgbClr val="111847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31821" y="495300"/>
            <a:ext cx="584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*</a:t>
            </a:r>
            <a:r>
              <a:rPr lang="zh-CN" altLang="en-US" dirty="0"/>
              <a:t>这三个画面放具体的质粒构建模块，点击弹开具体介绍</a:t>
            </a:r>
            <a:endParaRPr lang="en-US" altLang="zh-CN" dirty="0"/>
          </a:p>
          <a:p>
            <a:r>
              <a:rPr lang="zh-CN" altLang="en-US" dirty="0"/>
              <a:t>，与湿租交流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B1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3301" y="2111355"/>
            <a:ext cx="976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111847"/>
                </a:solidFill>
              </a:rPr>
              <a:t>Choose “</a:t>
            </a:r>
            <a:r>
              <a:rPr lang="en-US" altLang="zh-CN" sz="5400" b="1" dirty="0" err="1">
                <a:solidFill>
                  <a:srgbClr val="111847"/>
                </a:solidFill>
              </a:rPr>
              <a:t>EnteroPlastivore</a:t>
            </a:r>
            <a:r>
              <a:rPr lang="en-US" altLang="zh-CN" sz="5400" b="1" dirty="0">
                <a:solidFill>
                  <a:srgbClr val="111847"/>
                </a:solidFill>
              </a:rPr>
              <a:t>”</a:t>
            </a:r>
            <a:endParaRPr lang="zh-CN" altLang="en-US" sz="5400" b="1" dirty="0">
              <a:solidFill>
                <a:srgbClr val="111847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1849" y="4102100"/>
            <a:ext cx="11457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111847"/>
                </a:solidFill>
              </a:rPr>
              <a:t>You are choosing to vote for a plastic-free future</a:t>
            </a:r>
            <a:endParaRPr lang="zh-CN" altLang="en-US" sz="4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过程 6"/>
          <p:cNvSpPr/>
          <p:nvPr/>
        </p:nvSpPr>
        <p:spPr>
          <a:xfrm rot="21120652">
            <a:off x="-102743" y="4325010"/>
            <a:ext cx="13306614" cy="6021953"/>
          </a:xfrm>
          <a:prstGeom prst="flowChartProcess">
            <a:avLst/>
          </a:prstGeom>
          <a:solidFill>
            <a:srgbClr val="FFFFFE"/>
          </a:solidFill>
          <a:ln>
            <a:solidFill>
              <a:srgbClr val="FFFFFE"/>
            </a:solidFill>
          </a:ln>
          <a:effectLst>
            <a:outerShdw blurRad="50800" dist="38100" dir="18900000" sx="101000" sy="101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250567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sym typeface="+mn-ea"/>
              </a:rPr>
              <a:t>"</a:t>
            </a:r>
            <a:r>
              <a:rPr lang="en-US" altLang="zh-CN" sz="5400" b="1" dirty="0" err="1">
                <a:solidFill>
                  <a:schemeClr val="bg1"/>
                </a:solidFill>
                <a:sym typeface="+mn-ea"/>
              </a:rPr>
              <a:t>EnteroPlastivore</a:t>
            </a:r>
            <a:r>
              <a:rPr lang="en-US" altLang="zh-CN" sz="5400" b="1" dirty="0">
                <a:solidFill>
                  <a:schemeClr val="bg1"/>
                </a:solidFill>
                <a:sym typeface="+mn-ea"/>
              </a:rPr>
              <a:t>"</a:t>
            </a:r>
            <a:endParaRPr lang="zh-CN" altLang="en-US" sz="54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流程图: 过程 1"/>
          <p:cNvSpPr/>
          <p:nvPr/>
        </p:nvSpPr>
        <p:spPr>
          <a:xfrm>
            <a:off x="-1511363" y="4970032"/>
            <a:ext cx="13396268" cy="6272420"/>
          </a:xfrm>
          <a:prstGeom prst="flowChartProcess">
            <a:avLst/>
          </a:prstGeom>
          <a:solidFill>
            <a:srgbClr val="FEFCEA"/>
          </a:solidFill>
          <a:ln>
            <a:solidFill>
              <a:srgbClr val="FEFCEA"/>
            </a:solidFill>
          </a:ln>
          <a:effectLst>
            <a:outerShdw blurRad="50800" dist="38100" dir="18900000" sx="101000" sy="101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sp>
        <p:nvSpPr>
          <p:cNvPr id="5" name="流程图: 过程 4"/>
          <p:cNvSpPr/>
          <p:nvPr/>
        </p:nvSpPr>
        <p:spPr>
          <a:xfrm rot="21246803">
            <a:off x="-875755" y="5211890"/>
            <a:ext cx="14100925" cy="7211127"/>
          </a:xfrm>
          <a:prstGeom prst="flowChartProcess">
            <a:avLst/>
          </a:prstGeom>
          <a:solidFill>
            <a:srgbClr val="E9B1C6"/>
          </a:solidFill>
          <a:ln>
            <a:solidFill>
              <a:srgbClr val="E9B1C6"/>
            </a:solidFill>
          </a:ln>
          <a:effectLst>
            <a:outerShdw blurRad="50800" dist="38100" dir="18900000" sx="101000" sy="101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8" t="27529" r="53096" b="46244"/>
          <a:stretch>
            <a:fillRect/>
          </a:stretch>
        </p:blipFill>
        <p:spPr>
          <a:xfrm>
            <a:off x="-181416" y="2155566"/>
            <a:ext cx="3885213" cy="287659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9" t="34269" r="43565" b="34269"/>
          <a:stretch>
            <a:fillRect/>
          </a:stretch>
        </p:blipFill>
        <p:spPr>
          <a:xfrm>
            <a:off x="2056881" y="1972650"/>
            <a:ext cx="3136900" cy="3600879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52" t="34269" r="20401" b="36677"/>
          <a:stretch>
            <a:fillRect/>
          </a:stretch>
        </p:blipFill>
        <p:spPr>
          <a:xfrm>
            <a:off x="7432078" y="1616173"/>
            <a:ext cx="3580929" cy="3624611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17038"/>
          <a:stretch>
            <a:fillRect/>
          </a:stretch>
        </p:blipFill>
        <p:spPr>
          <a:xfrm>
            <a:off x="1006722" y="3773350"/>
            <a:ext cx="1996048" cy="2384659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3" t="34269" r="33583" b="34269"/>
          <a:stretch>
            <a:fillRect/>
          </a:stretch>
        </p:blipFill>
        <p:spPr>
          <a:xfrm>
            <a:off x="5201633" y="756023"/>
            <a:ext cx="2809762" cy="3982896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7" t="68492" r="10751" b="24769"/>
          <a:stretch>
            <a:fillRect/>
          </a:stretch>
        </p:blipFill>
        <p:spPr>
          <a:xfrm>
            <a:off x="9185631" y="5722238"/>
            <a:ext cx="2357141" cy="759137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3" t="34269" r="33111" b="39504"/>
          <a:stretch>
            <a:fillRect/>
          </a:stretch>
        </p:blipFill>
        <p:spPr>
          <a:xfrm>
            <a:off x="4133968" y="1260683"/>
            <a:ext cx="3661156" cy="3503447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1" t="36536" r="11112" b="34144"/>
          <a:stretch>
            <a:fillRect/>
          </a:stretch>
        </p:blipFill>
        <p:spPr>
          <a:xfrm>
            <a:off x="10160509" y="-246303"/>
            <a:ext cx="4598600" cy="3869003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17038"/>
          <a:stretch>
            <a:fillRect/>
          </a:stretch>
        </p:blipFill>
        <p:spPr>
          <a:xfrm>
            <a:off x="2827646" y="3712954"/>
            <a:ext cx="1996048" cy="2384659"/>
          </a:xfrm>
          <a:prstGeom prst="rect">
            <a:avLst/>
          </a:prstGeom>
        </p:spPr>
      </p:pic>
      <p:pic>
        <p:nvPicPr>
          <p:cNvPr id="27" name="图片 2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17038"/>
          <a:stretch>
            <a:fillRect/>
          </a:stretch>
        </p:blipFill>
        <p:spPr>
          <a:xfrm>
            <a:off x="4758514" y="3265180"/>
            <a:ext cx="1996048" cy="2384659"/>
          </a:xfrm>
          <a:prstGeom prst="rect">
            <a:avLst/>
          </a:prstGeom>
        </p:spPr>
      </p:pic>
      <p:pic>
        <p:nvPicPr>
          <p:cNvPr id="28" name="图片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23472"/>
          <a:stretch>
            <a:fillRect/>
          </a:stretch>
        </p:blipFill>
        <p:spPr>
          <a:xfrm>
            <a:off x="6371799" y="2717675"/>
            <a:ext cx="1996048" cy="1770903"/>
          </a:xfrm>
          <a:prstGeom prst="rect">
            <a:avLst/>
          </a:prstGeom>
        </p:spPr>
      </p:pic>
      <p:pic>
        <p:nvPicPr>
          <p:cNvPr id="29" name="图片 2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22907"/>
          <a:stretch>
            <a:fillRect/>
          </a:stretch>
        </p:blipFill>
        <p:spPr>
          <a:xfrm>
            <a:off x="9824219" y="4870994"/>
            <a:ext cx="1996048" cy="1824890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57962" r="53225" b="17038"/>
          <a:stretch>
            <a:fillRect/>
          </a:stretch>
        </p:blipFill>
        <p:spPr>
          <a:xfrm>
            <a:off x="10160431" y="2241504"/>
            <a:ext cx="1996048" cy="2384659"/>
          </a:xfrm>
          <a:prstGeom prst="rect">
            <a:avLst/>
          </a:prstGeom>
        </p:spPr>
      </p:pic>
      <p:pic>
        <p:nvPicPr>
          <p:cNvPr id="32" name="图片 3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8" t="58055" r="21726" b="18708"/>
          <a:stretch>
            <a:fillRect/>
          </a:stretch>
        </p:blipFill>
        <p:spPr>
          <a:xfrm>
            <a:off x="3392278" y="4463342"/>
            <a:ext cx="4826446" cy="327657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91129" y="638228"/>
            <a:ext cx="9518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*</a:t>
            </a:r>
            <a:r>
              <a:rPr lang="zh-CN" altLang="en-US" dirty="0">
                <a:solidFill>
                  <a:schemeClr val="bg1"/>
                </a:solidFill>
              </a:rPr>
              <a:t>见小红书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值得参考！动画交互细节拉满的创意网站 这是一家位于</a:t>
            </a:r>
            <a:r>
              <a:rPr lang="en-US" altLang="zh-CN" dirty="0">
                <a:solidFill>
                  <a:schemeClr val="bg1"/>
                </a:solidFill>
              </a:rPr>
              <a:t>... http://xhslink.com/o/3SGhRUM3FnC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复制后打开</a:t>
            </a:r>
            <a:r>
              <a:rPr lang="en-US" altLang="zh-CN" dirty="0">
                <a:solidFill>
                  <a:schemeClr val="bg1"/>
                </a:solidFill>
              </a:rPr>
              <a:t>【</a:t>
            </a:r>
            <a:r>
              <a:rPr lang="zh-CN" altLang="en-US" dirty="0">
                <a:solidFill>
                  <a:schemeClr val="bg1"/>
                </a:solidFill>
              </a:rPr>
              <a:t>小红书</a:t>
            </a:r>
            <a:r>
              <a:rPr lang="en-US" altLang="zh-CN" dirty="0">
                <a:solidFill>
                  <a:schemeClr val="bg1"/>
                </a:solidFill>
              </a:rPr>
              <a:t>】</a:t>
            </a:r>
            <a:r>
              <a:rPr lang="zh-CN" altLang="en-US" dirty="0">
                <a:solidFill>
                  <a:schemeClr val="bg1"/>
                </a:solidFill>
              </a:rPr>
              <a:t>查看笔记！类似效果，上面大色块掉下来等等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1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944562" y="1002030"/>
            <a:ext cx="10292080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Explore our project.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500132" y="1880218"/>
            <a:ext cx="1933200" cy="1932973"/>
          </a:xfrm>
          <a:prstGeom prst="ellipse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956213" y="1858010"/>
            <a:ext cx="1933200" cy="1932973"/>
          </a:xfrm>
          <a:prstGeom prst="ellipse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379392" y="1858010"/>
            <a:ext cx="1933200" cy="1932973"/>
          </a:xfrm>
          <a:prstGeom prst="ellipse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801485" y="4144011"/>
            <a:ext cx="1933200" cy="1932973"/>
          </a:xfrm>
          <a:prstGeom prst="ellipse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256648" y="4144011"/>
            <a:ext cx="1933200" cy="1932973"/>
          </a:xfrm>
          <a:prstGeom prst="ellipse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56978" y="3868497"/>
            <a:ext cx="531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对应</a:t>
            </a:r>
            <a:r>
              <a:rPr lang="en-US" altLang="zh-CN">
                <a:solidFill>
                  <a:schemeClr val="bg1"/>
                </a:solidFill>
              </a:rPr>
              <a:t>description engineering experiments HP product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等等 设计几个图标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7155" y="3957955"/>
            <a:ext cx="3056890" cy="195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597306"/>
            <a:ext cx="12192000" cy="52606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1160" y="107096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*</a:t>
            </a:r>
            <a:r>
              <a:rPr lang="zh-CN" altLang="en-US" sz="2000" b="1">
                <a:solidFill>
                  <a:schemeClr val="bg1"/>
                </a:solidFill>
              </a:rPr>
              <a:t>这里是底边栏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13080" y="5313800"/>
            <a:ext cx="11084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3080" y="5499637"/>
            <a:ext cx="10282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en-US" altLang="zh-CN"/>
              <a:t>© 2022 - Content on this site is licensed under a </a:t>
            </a:r>
            <a:r>
              <a:rPr lang="en-US" altLang="zh-CN">
                <a:hlinkClick r:id="rId1"/>
              </a:rPr>
              <a:t>Creative Commons Attribution 4.0 International license</a:t>
            </a:r>
            <a:r>
              <a:rPr lang="en-US" altLang="zh-CN"/>
              <a:t>.</a:t>
            </a:r>
            <a:endParaRPr lang="en-US" altLang="zh-CN"/>
          </a:p>
          <a:p>
            <a:pPr fontAlgn="auto"/>
            <a:r>
              <a:rPr lang="en-US" altLang="zh-CN"/>
              <a:t>The repository u</a:t>
            </a:r>
            <a:r>
              <a:rPr lang="en-US" altLang="zh-CN">
                <a:highlight>
                  <a:srgbClr val="FFFF00"/>
                </a:highlight>
              </a:rPr>
              <a:t>XXXXXXXX</a:t>
            </a:r>
            <a:r>
              <a:rPr lang="en-US" altLang="zh-CN"/>
              <a:t>sed to create this website is available at </a:t>
            </a:r>
            <a:r>
              <a:rPr lang="en-US" altLang="zh-CN">
                <a:hlinkClick r:id="rId2"/>
              </a:rPr>
              <a:t>gitlab.igem.org/2022/epfl</a:t>
            </a:r>
            <a:r>
              <a:rPr lang="en-US" altLang="zh-CN"/>
              <a:t>. </a:t>
            </a:r>
            <a:r>
              <a:rPr lang="en-US" altLang="zh-CN">
                <a:highlight>
                  <a:srgbClr val="FFFF00"/>
                </a:highlight>
              </a:rPr>
              <a:t>XXXXXXXXXX</a:t>
            </a:r>
            <a:endParaRPr lang="en-US" altLang="zh-CN">
              <a:highlight>
                <a:srgbClr val="FFFF00"/>
              </a:highlight>
            </a:endParaRPr>
          </a:p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44" y="1709371"/>
            <a:ext cx="4386111" cy="341858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21360" y="4240934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  <a:endParaRPr lang="en-US" altLang="zh-CN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1360" y="476379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iGEM NMU_China</a:t>
            </a:r>
            <a:endParaRPr lang="en-US" altLang="zh-CN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904436" y="2078472"/>
            <a:ext cx="269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>
                <a:solidFill>
                  <a:schemeClr val="accent1">
                    <a:lumMod val="50000"/>
                  </a:schemeClr>
                </a:solidFill>
              </a:rPr>
              <a:t>Contact</a:t>
            </a:r>
            <a:endParaRPr lang="en-US" altLang="zh-CN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10795947" y="2714985"/>
            <a:ext cx="714398" cy="703075"/>
          </a:xfrm>
          <a:prstGeom prst="roundRect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/>
          <p:cNvSpPr/>
          <p:nvPr/>
        </p:nvSpPr>
        <p:spPr>
          <a:xfrm>
            <a:off x="10017936" y="2725925"/>
            <a:ext cx="714398" cy="7030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813676" y="3619190"/>
            <a:ext cx="1784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*</a:t>
            </a:r>
            <a:r>
              <a:rPr lang="zh-CN" altLang="en-US"/>
              <a:t>对应跳转链接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06060" y="5600008"/>
            <a:ext cx="2150745" cy="712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Loading...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EnteroPlastivore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Enteroplastivore Logo设计方案1"/>
          <p:cNvPicPr/>
          <p:nvPr/>
        </p:nvPicPr>
        <p:blipFill>
          <a:blip r:embed="rId1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03121" y="2926417"/>
            <a:ext cx="4319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等候界面做了个</a:t>
            </a:r>
            <a:r>
              <a:rPr lang="en-US" altLang="zh-CN">
                <a:solidFill>
                  <a:schemeClr val="bg1"/>
                </a:solidFill>
              </a:rPr>
              <a:t>webp</a:t>
            </a:r>
            <a:r>
              <a:rPr lang="zh-CN" altLang="en-US">
                <a:solidFill>
                  <a:schemeClr val="bg1"/>
                </a:solidFill>
              </a:rPr>
              <a:t>的话就放</a:t>
            </a:r>
            <a:r>
              <a:rPr lang="en-US" altLang="zh-CN">
                <a:solidFill>
                  <a:schemeClr val="bg1"/>
                </a:solidFill>
              </a:rPr>
              <a:t>LOGO</a:t>
            </a:r>
            <a:r>
              <a:rPr lang="zh-CN" altLang="en-US">
                <a:solidFill>
                  <a:schemeClr val="bg1"/>
                </a:solidFill>
              </a:rPr>
              <a:t>好了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流程图: 过程 54"/>
          <p:cNvSpPr/>
          <p:nvPr/>
        </p:nvSpPr>
        <p:spPr>
          <a:xfrm>
            <a:off x="-1337310" y="0"/>
            <a:ext cx="15106650" cy="8490585"/>
          </a:xfrm>
          <a:prstGeom prst="flowChartProcess">
            <a:avLst/>
          </a:prstGeom>
          <a:solidFill>
            <a:srgbClr val="E9B1C6"/>
          </a:solidFill>
          <a:ln>
            <a:solidFill>
              <a:srgbClr val="E9B1C6"/>
            </a:solidFill>
          </a:ln>
          <a:effectLst>
            <a:outerShdw blurRad="50800" dist="38100" dir="18900000" sx="101000" sy="101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BECFF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508865" y="162"/>
            <a:ext cx="8174597" cy="4053840"/>
            <a:chOff x="1956" y="1257"/>
            <a:chExt cx="14627" cy="6711"/>
          </a:xfrm>
        </p:grpSpPr>
        <p:sp>
          <p:nvSpPr>
            <p:cNvPr id="14" name="圆角矩形 13"/>
            <p:cNvSpPr/>
            <p:nvPr/>
          </p:nvSpPr>
          <p:spPr>
            <a:xfrm>
              <a:off x="1956" y="2603"/>
              <a:ext cx="11254" cy="5365"/>
            </a:xfrm>
            <a:prstGeom prst="roundRect">
              <a:avLst>
                <a:gd name="adj" fmla="val 8359"/>
              </a:avLst>
            </a:prstGeom>
            <a:solidFill>
              <a:srgbClr val="FFFDE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91" y="2964"/>
              <a:ext cx="10293" cy="44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800">
                  <a:solidFill>
                    <a:srgbClr val="111847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  <a:sym typeface="+mn-ea"/>
                </a:rPr>
                <a:t>The invention of plastic has brought us great convenience.</a:t>
              </a:r>
              <a:endParaRPr lang="zh-CN" altLang="en-US" sz="2800">
                <a:solidFill>
                  <a:srgbClr val="111847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+mn-ea"/>
              </a:endParaRPr>
            </a:p>
            <a:p>
              <a:endParaRPr lang="zh-CN" altLang="en-US" sz="2800">
                <a:solidFill>
                  <a:srgbClr val="111847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+mn-ea"/>
              </a:endParaRPr>
            </a:p>
            <a:p>
              <a:r>
                <a:rPr lang="en-US" altLang="zh-CN" sz="2800">
                  <a:solidFill>
                    <a:srgbClr val="111847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  <a:sym typeface="+mn-ea"/>
                </a:rPr>
                <a:t>Nowadays, it is everywhere.</a:t>
              </a:r>
              <a:endParaRPr lang="en-US" altLang="zh-CN" sz="2800">
                <a:solidFill>
                  <a:srgbClr val="111847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+mn-ea"/>
              </a:endParaRPr>
            </a:p>
            <a:p>
              <a:endParaRPr lang="en-US" altLang="zh-CN" sz="2800">
                <a:solidFill>
                  <a:srgbClr val="111847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+mn-ea"/>
              </a:endParaRPr>
            </a:p>
            <a:p>
              <a:r>
                <a:rPr lang="en-US" altLang="zh-CN" sz="2800">
                  <a:solidFill>
                    <a:srgbClr val="111847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  <a:sym typeface="+mn-ea"/>
                </a:rPr>
                <a:t>Every bite. E</a:t>
              </a:r>
              <a:r>
                <a:rPr lang="en-US" altLang="zh-CN" sz="2800" b="1">
                  <a:solidFill>
                    <a:srgbClr val="111847"/>
                  </a:solidFill>
                  <a:latin typeface="HarmonyOS Sans SC Black" panose="00000A00000000000000" pitchFamily="2" charset="-122"/>
                  <a:ea typeface="HarmonyOS Sans SC Black" panose="00000A00000000000000" pitchFamily="2" charset="-122"/>
                  <a:sym typeface="+mn-ea"/>
                </a:rPr>
                <a:t>very drink...</a:t>
              </a:r>
              <a:endParaRPr lang="en-US" altLang="zh-CN" sz="2800" b="1">
                <a:solidFill>
                  <a:srgbClr val="111847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  <a:sym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/>
            <a:srcRect l="12171" t="10525" r="10820"/>
            <a:stretch>
              <a:fillRect/>
            </a:stretch>
          </p:blipFill>
          <p:spPr>
            <a:xfrm>
              <a:off x="10807" y="1257"/>
              <a:ext cx="5776" cy="6711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>
            <a:off x="4258310" y="4673600"/>
            <a:ext cx="2909570" cy="3266440"/>
            <a:chOff x="6706" y="7360"/>
            <a:chExt cx="4582" cy="5144"/>
          </a:xfrm>
        </p:grpSpPr>
        <p:grpSp>
          <p:nvGrpSpPr>
            <p:cNvPr id="43" name="组合 42"/>
            <p:cNvGrpSpPr/>
            <p:nvPr/>
          </p:nvGrpSpPr>
          <p:grpSpPr>
            <a:xfrm>
              <a:off x="7075" y="7360"/>
              <a:ext cx="3768" cy="3768"/>
              <a:chOff x="7075" y="7360"/>
              <a:chExt cx="3768" cy="376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7075" y="7360"/>
                <a:ext cx="3768" cy="376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2"/>
              <a:srcRect l="18750" t="15234" r="17126" b="15898"/>
              <a:stretch>
                <a:fillRect/>
              </a:stretch>
            </p:blipFill>
            <p:spPr>
              <a:xfrm>
                <a:off x="7459" y="7495"/>
                <a:ext cx="3076" cy="330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525" h="9157">
                    <a:moveTo>
                      <a:pt x="0" y="0"/>
                    </a:moveTo>
                    <a:lnTo>
                      <a:pt x="8525" y="0"/>
                    </a:lnTo>
                    <a:lnTo>
                      <a:pt x="8525" y="9157"/>
                    </a:lnTo>
                    <a:lnTo>
                      <a:pt x="1287" y="9157"/>
                    </a:lnTo>
                    <a:lnTo>
                      <a:pt x="688" y="4276"/>
                    </a:lnTo>
                    <a:lnTo>
                      <a:pt x="0" y="436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sp>
          <p:nvSpPr>
            <p:cNvPr id="46" name="文本框 45"/>
            <p:cNvSpPr txBox="1"/>
            <p:nvPr/>
          </p:nvSpPr>
          <p:spPr>
            <a:xfrm>
              <a:off x="6706" y="11488"/>
              <a:ext cx="45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>
                  <a:solidFill>
                    <a:srgbClr val="FFFDEA"/>
                  </a:solidFill>
                </a:rPr>
                <a:t>take-out box</a:t>
              </a:r>
              <a:endParaRPr lang="en-US" altLang="zh-CN" sz="3600" b="1">
                <a:solidFill>
                  <a:srgbClr val="FFFDEA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928610" y="4663440"/>
            <a:ext cx="3415030" cy="3266440"/>
            <a:chOff x="12857" y="7360"/>
            <a:chExt cx="5378" cy="5144"/>
          </a:xfrm>
        </p:grpSpPr>
        <p:grpSp>
          <p:nvGrpSpPr>
            <p:cNvPr id="50" name="组合 49"/>
            <p:cNvGrpSpPr/>
            <p:nvPr/>
          </p:nvGrpSpPr>
          <p:grpSpPr>
            <a:xfrm>
              <a:off x="12857" y="7360"/>
              <a:ext cx="3768" cy="3784"/>
              <a:chOff x="12857" y="7360"/>
              <a:chExt cx="3768" cy="3784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2857" y="7360"/>
                <a:ext cx="3768" cy="376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3"/>
              <a:srcRect l="32350" t="3906" r="32983" b="13768"/>
              <a:stretch>
                <a:fillRect/>
              </a:stretch>
            </p:blipFill>
            <p:spPr>
              <a:xfrm>
                <a:off x="13808" y="7360"/>
                <a:ext cx="1866" cy="3784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66" h="3786">
                    <a:moveTo>
                      <a:pt x="0" y="0"/>
                    </a:moveTo>
                    <a:lnTo>
                      <a:pt x="1866" y="0"/>
                    </a:lnTo>
                    <a:lnTo>
                      <a:pt x="1866" y="3538"/>
                    </a:lnTo>
                    <a:cubicBezTo>
                      <a:pt x="1685" y="3669"/>
                      <a:pt x="1204" y="3805"/>
                      <a:pt x="983" y="3784"/>
                    </a:cubicBezTo>
                    <a:lnTo>
                      <a:pt x="933" y="3783"/>
                    </a:lnTo>
                    <a:lnTo>
                      <a:pt x="888" y="3784"/>
                    </a:lnTo>
                    <a:cubicBezTo>
                      <a:pt x="594" y="3805"/>
                      <a:pt x="147" y="3629"/>
                      <a:pt x="0" y="3532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sp>
          <p:nvSpPr>
            <p:cNvPr id="53" name="文本框 52"/>
            <p:cNvSpPr txBox="1"/>
            <p:nvPr/>
          </p:nvSpPr>
          <p:spPr>
            <a:xfrm>
              <a:off x="12857" y="11488"/>
              <a:ext cx="537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>
                  <a:solidFill>
                    <a:srgbClr val="FFFDEA"/>
                  </a:solidFill>
                </a:rPr>
                <a:t>water bottle</a:t>
              </a:r>
              <a:endParaRPr lang="en-US" altLang="zh-CN" sz="3600" b="1">
                <a:solidFill>
                  <a:srgbClr val="FFFDEA"/>
                </a:solidFill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4"/>
            </p:custDataLst>
          </p:nvPr>
        </p:nvGrpSpPr>
        <p:grpSpPr>
          <a:xfrm>
            <a:off x="859790" y="4298950"/>
            <a:ext cx="2637790" cy="3484245"/>
            <a:chOff x="2190" y="1805"/>
            <a:chExt cx="4154" cy="5487"/>
          </a:xfrm>
        </p:grpSpPr>
        <p:sp>
          <p:nvSpPr>
            <p:cNvPr id="57" name="椭圆 56"/>
            <p:cNvSpPr/>
            <p:nvPr>
              <p:custDataLst>
                <p:tags r:id="rId5"/>
              </p:custDataLst>
            </p:nvPr>
          </p:nvSpPr>
          <p:spPr>
            <a:xfrm>
              <a:off x="2190" y="2148"/>
              <a:ext cx="3768" cy="376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8" name="图片 5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15957" r="3747"/>
            <a:stretch>
              <a:fillRect/>
            </a:stretch>
          </p:blipFill>
          <p:spPr>
            <a:xfrm>
              <a:off x="2358" y="1805"/>
              <a:ext cx="3986" cy="496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6" h="4965">
                  <a:moveTo>
                    <a:pt x="0" y="0"/>
                  </a:moveTo>
                  <a:lnTo>
                    <a:pt x="3986" y="0"/>
                  </a:lnTo>
                  <a:lnTo>
                    <a:pt x="3986" y="2521"/>
                  </a:lnTo>
                  <a:lnTo>
                    <a:pt x="3587" y="2521"/>
                  </a:lnTo>
                  <a:cubicBezTo>
                    <a:pt x="3514" y="3331"/>
                    <a:pt x="2620" y="4143"/>
                    <a:pt x="1771" y="4112"/>
                  </a:cubicBezTo>
                  <a:lnTo>
                    <a:pt x="1726" y="4111"/>
                  </a:lnTo>
                  <a:lnTo>
                    <a:pt x="1686" y="4112"/>
                  </a:lnTo>
                  <a:cubicBezTo>
                    <a:pt x="1001" y="4153"/>
                    <a:pt x="219" y="3545"/>
                    <a:pt x="0" y="2999"/>
                  </a:cubicBezTo>
                  <a:lnTo>
                    <a:pt x="0" y="0"/>
                  </a:lnTo>
                  <a:close/>
                  <a:moveTo>
                    <a:pt x="3986" y="4472"/>
                  </a:moveTo>
                  <a:lnTo>
                    <a:pt x="3986" y="4965"/>
                  </a:lnTo>
                  <a:lnTo>
                    <a:pt x="3719" y="4965"/>
                  </a:lnTo>
                  <a:lnTo>
                    <a:pt x="3981" y="4872"/>
                  </a:lnTo>
                  <a:lnTo>
                    <a:pt x="3889" y="4472"/>
                  </a:lnTo>
                  <a:lnTo>
                    <a:pt x="3986" y="4472"/>
                  </a:lnTo>
                  <a:close/>
                  <a:moveTo>
                    <a:pt x="3267" y="4472"/>
                  </a:moveTo>
                  <a:lnTo>
                    <a:pt x="3380" y="4965"/>
                  </a:lnTo>
                  <a:lnTo>
                    <a:pt x="0" y="4965"/>
                  </a:lnTo>
                  <a:lnTo>
                    <a:pt x="0" y="4472"/>
                  </a:lnTo>
                  <a:lnTo>
                    <a:pt x="3267" y="4472"/>
                  </a:lnTo>
                  <a:close/>
                </a:path>
              </a:pathLst>
            </a:custGeom>
          </p:spPr>
        </p:pic>
        <p:sp>
          <p:nvSpPr>
            <p:cNvPr id="59" name="文本框 58"/>
            <p:cNvSpPr txBox="1"/>
            <p:nvPr>
              <p:custDataLst>
                <p:tags r:id="rId8"/>
              </p:custDataLst>
            </p:nvPr>
          </p:nvSpPr>
          <p:spPr>
            <a:xfrm>
              <a:off x="2358" y="6276"/>
              <a:ext cx="360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>
                  <a:solidFill>
                    <a:srgbClr val="FFFDEA"/>
                  </a:solidFill>
                </a:rPr>
                <a:t>plastic bag</a:t>
              </a:r>
              <a:endParaRPr lang="en-US" altLang="zh-CN" sz="3600" b="1">
                <a:solidFill>
                  <a:srgbClr val="FFFDEA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2708 0 L -0.852448 0.00472222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 2"/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91160" y="120015"/>
            <a:ext cx="660400" cy="6127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02385" y="236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PXXXXXX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-34519143" y="1106171"/>
            <a:ext cx="50591536" cy="5751830"/>
          </a:xfrm>
          <a:custGeom>
            <a:avLst/>
            <a:gdLst>
              <a:gd name="connsiteX0" fmla="*/ 11937920 w 50591536"/>
              <a:gd name="connsiteY0" fmla="*/ 1443 h 5009973"/>
              <a:gd name="connsiteX1" fmla="*/ 14741704 w 50591536"/>
              <a:gd name="connsiteY1" fmla="*/ 683946 h 5009973"/>
              <a:gd name="connsiteX2" fmla="*/ 14839350 w 50591536"/>
              <a:gd name="connsiteY2" fmla="*/ 765144 h 5009973"/>
              <a:gd name="connsiteX3" fmla="*/ 14944530 w 50591536"/>
              <a:gd name="connsiteY3" fmla="*/ 839811 h 5009973"/>
              <a:gd name="connsiteX4" fmla="*/ 16430207 w 50591536"/>
              <a:gd name="connsiteY4" fmla="*/ 1750957 h 5009973"/>
              <a:gd name="connsiteX5" fmla="*/ 17930761 w 50591536"/>
              <a:gd name="connsiteY5" fmla="*/ 508311 h 5009973"/>
              <a:gd name="connsiteX6" fmla="*/ 20697407 w 50591536"/>
              <a:gd name="connsiteY6" fmla="*/ 1282034 h 5009973"/>
              <a:gd name="connsiteX7" fmla="*/ 22877901 w 50591536"/>
              <a:gd name="connsiteY7" fmla="*/ 109726 h 5009973"/>
              <a:gd name="connsiteX8" fmla="*/ 26077176 w 50591536"/>
              <a:gd name="connsiteY8" fmla="*/ 789298 h 5009973"/>
              <a:gd name="connsiteX9" fmla="*/ 26216816 w 50591536"/>
              <a:gd name="connsiteY9" fmla="*/ 905418 h 5009973"/>
              <a:gd name="connsiteX10" fmla="*/ 26262234 w 50591536"/>
              <a:gd name="connsiteY10" fmla="*/ 934655 h 5009973"/>
              <a:gd name="connsiteX11" fmla="*/ 27883316 w 50591536"/>
              <a:gd name="connsiteY11" fmla="*/ 1941923 h 5009973"/>
              <a:gd name="connsiteX12" fmla="*/ 29383868 w 50591536"/>
              <a:gd name="connsiteY12" fmla="*/ 699277 h 5009973"/>
              <a:gd name="connsiteX13" fmla="*/ 32150514 w 50591536"/>
              <a:gd name="connsiteY13" fmla="*/ 1473000 h 5009973"/>
              <a:gd name="connsiteX14" fmla="*/ 34331009 w 50591536"/>
              <a:gd name="connsiteY14" fmla="*/ 300692 h 5009973"/>
              <a:gd name="connsiteX15" fmla="*/ 34726505 w 50591536"/>
              <a:gd name="connsiteY15" fmla="*/ 297761 h 5009973"/>
              <a:gd name="connsiteX16" fmla="*/ 37530289 w 50591536"/>
              <a:gd name="connsiteY16" fmla="*/ 980264 h 5009973"/>
              <a:gd name="connsiteX17" fmla="*/ 37627929 w 50591536"/>
              <a:gd name="connsiteY17" fmla="*/ 1061462 h 5009973"/>
              <a:gd name="connsiteX18" fmla="*/ 37733113 w 50591536"/>
              <a:gd name="connsiteY18" fmla="*/ 1136129 h 5009973"/>
              <a:gd name="connsiteX19" fmla="*/ 39218789 w 50591536"/>
              <a:gd name="connsiteY19" fmla="*/ 2047275 h 5009973"/>
              <a:gd name="connsiteX20" fmla="*/ 40719345 w 50591536"/>
              <a:gd name="connsiteY20" fmla="*/ 804629 h 5009973"/>
              <a:gd name="connsiteX21" fmla="*/ 43485989 w 50591536"/>
              <a:gd name="connsiteY21" fmla="*/ 1578352 h 5009973"/>
              <a:gd name="connsiteX22" fmla="*/ 45666481 w 50591536"/>
              <a:gd name="connsiteY22" fmla="*/ 406044 h 5009973"/>
              <a:gd name="connsiteX23" fmla="*/ 49159961 w 50591536"/>
              <a:gd name="connsiteY23" fmla="*/ 1367336 h 5009973"/>
              <a:gd name="connsiteX24" fmla="*/ 50386045 w 50591536"/>
              <a:gd name="connsiteY24" fmla="*/ 4817731 h 5009973"/>
              <a:gd name="connsiteX25" fmla="*/ 50206705 w 50591536"/>
              <a:gd name="connsiteY25" fmla="*/ 5009973 h 5009973"/>
              <a:gd name="connsiteX26" fmla="*/ 155461 w 50591536"/>
              <a:gd name="connsiteY26" fmla="*/ 5009973 h 5009973"/>
              <a:gd name="connsiteX27" fmla="*/ 107883 w 50591536"/>
              <a:gd name="connsiteY27" fmla="*/ 4932331 h 5009973"/>
              <a:gd name="connsiteX28" fmla="*/ 1624704 w 50591536"/>
              <a:gd name="connsiteY28" fmla="*/ 1059451 h 5009973"/>
              <a:gd name="connsiteX29" fmla="*/ 2984579 w 50591536"/>
              <a:gd name="connsiteY29" fmla="*/ 402959 h 5009973"/>
              <a:gd name="connsiteX30" fmla="*/ 5094734 w 50591536"/>
              <a:gd name="connsiteY30" fmla="*/ 1645605 h 5009973"/>
              <a:gd name="connsiteX31" fmla="*/ 6595288 w 50591536"/>
              <a:gd name="connsiteY31" fmla="*/ 402959 h 5009973"/>
              <a:gd name="connsiteX32" fmla="*/ 9361934 w 50591536"/>
              <a:gd name="connsiteY32" fmla="*/ 1176682 h 5009973"/>
              <a:gd name="connsiteX33" fmla="*/ 11542427 w 50591536"/>
              <a:gd name="connsiteY33" fmla="*/ 4374 h 5009973"/>
              <a:gd name="connsiteX34" fmla="*/ 11937920 w 50591536"/>
              <a:gd name="connsiteY34" fmla="*/ 1443 h 500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591536" h="5009973">
                <a:moveTo>
                  <a:pt x="11937920" y="1443"/>
                </a:moveTo>
                <a:cubicBezTo>
                  <a:pt x="12801901" y="17929"/>
                  <a:pt x="14051371" y="179487"/>
                  <a:pt x="14741704" y="683946"/>
                </a:cubicBezTo>
                <a:lnTo>
                  <a:pt x="14839350" y="765144"/>
                </a:lnTo>
                <a:lnTo>
                  <a:pt x="14944530" y="839811"/>
                </a:lnTo>
                <a:cubicBezTo>
                  <a:pt x="15447606" y="1209788"/>
                  <a:pt x="16016481" y="1750957"/>
                  <a:pt x="16430207" y="1750957"/>
                </a:cubicBezTo>
                <a:cubicBezTo>
                  <a:pt x="17031991" y="1750957"/>
                  <a:pt x="17219561" y="586465"/>
                  <a:pt x="17930761" y="508311"/>
                </a:cubicBezTo>
                <a:cubicBezTo>
                  <a:pt x="18641961" y="430157"/>
                  <a:pt x="19872885" y="1348465"/>
                  <a:pt x="20697407" y="1282034"/>
                </a:cubicBezTo>
                <a:cubicBezTo>
                  <a:pt x="21521929" y="1215603"/>
                  <a:pt x="21932237" y="144895"/>
                  <a:pt x="22877901" y="109726"/>
                </a:cubicBezTo>
                <a:cubicBezTo>
                  <a:pt x="23705353" y="78953"/>
                  <a:pt x="25271789" y="200762"/>
                  <a:pt x="26077176" y="789298"/>
                </a:cubicBezTo>
                <a:lnTo>
                  <a:pt x="26216816" y="905418"/>
                </a:lnTo>
                <a:lnTo>
                  <a:pt x="26262234" y="934655"/>
                </a:lnTo>
                <a:cubicBezTo>
                  <a:pt x="26796000" y="1297887"/>
                  <a:pt x="27431976" y="1941923"/>
                  <a:pt x="27883316" y="1941923"/>
                </a:cubicBezTo>
                <a:cubicBezTo>
                  <a:pt x="28485100" y="1941923"/>
                  <a:pt x="28672668" y="777431"/>
                  <a:pt x="29383868" y="699277"/>
                </a:cubicBezTo>
                <a:cubicBezTo>
                  <a:pt x="30095068" y="621123"/>
                  <a:pt x="31325992" y="1539431"/>
                  <a:pt x="32150514" y="1473000"/>
                </a:cubicBezTo>
                <a:cubicBezTo>
                  <a:pt x="32975037" y="1406569"/>
                  <a:pt x="33385345" y="335861"/>
                  <a:pt x="34331009" y="300692"/>
                </a:cubicBezTo>
                <a:cubicBezTo>
                  <a:pt x="34449217" y="296296"/>
                  <a:pt x="34582505" y="295014"/>
                  <a:pt x="34726505" y="297761"/>
                </a:cubicBezTo>
                <a:cubicBezTo>
                  <a:pt x="35590481" y="314247"/>
                  <a:pt x="36839953" y="475805"/>
                  <a:pt x="37530289" y="980264"/>
                </a:cubicBezTo>
                <a:lnTo>
                  <a:pt x="37627929" y="1061462"/>
                </a:lnTo>
                <a:lnTo>
                  <a:pt x="37733113" y="1136129"/>
                </a:lnTo>
                <a:cubicBezTo>
                  <a:pt x="38236185" y="1506106"/>
                  <a:pt x="38805065" y="2047275"/>
                  <a:pt x="39218789" y="2047275"/>
                </a:cubicBezTo>
                <a:cubicBezTo>
                  <a:pt x="39820573" y="2047275"/>
                  <a:pt x="40008145" y="882783"/>
                  <a:pt x="40719345" y="804629"/>
                </a:cubicBezTo>
                <a:cubicBezTo>
                  <a:pt x="41430545" y="726475"/>
                  <a:pt x="42661465" y="1644783"/>
                  <a:pt x="43485989" y="1578352"/>
                </a:cubicBezTo>
                <a:cubicBezTo>
                  <a:pt x="44310513" y="1511921"/>
                  <a:pt x="44720817" y="441213"/>
                  <a:pt x="45666481" y="406044"/>
                </a:cubicBezTo>
                <a:cubicBezTo>
                  <a:pt x="46612145" y="370875"/>
                  <a:pt x="48523009" y="534997"/>
                  <a:pt x="49159961" y="1367336"/>
                </a:cubicBezTo>
                <a:cubicBezTo>
                  <a:pt x="49677485" y="2043612"/>
                  <a:pt x="51123701" y="3782718"/>
                  <a:pt x="50386045" y="4817731"/>
                </a:cubicBezTo>
                <a:lnTo>
                  <a:pt x="50206705" y="5009973"/>
                </a:lnTo>
                <a:lnTo>
                  <a:pt x="155461" y="5009973"/>
                </a:lnTo>
                <a:lnTo>
                  <a:pt x="107883" y="4932331"/>
                </a:lnTo>
                <a:cubicBezTo>
                  <a:pt x="-453533" y="3826464"/>
                  <a:pt x="1345303" y="1751601"/>
                  <a:pt x="1624704" y="1059451"/>
                </a:cubicBezTo>
                <a:cubicBezTo>
                  <a:pt x="1968581" y="207574"/>
                  <a:pt x="2406242" y="305267"/>
                  <a:pt x="2984579" y="402959"/>
                </a:cubicBezTo>
                <a:cubicBezTo>
                  <a:pt x="3562919" y="500651"/>
                  <a:pt x="4492949" y="1645605"/>
                  <a:pt x="5094734" y="1645605"/>
                </a:cubicBezTo>
                <a:cubicBezTo>
                  <a:pt x="5696518" y="1645605"/>
                  <a:pt x="5884086" y="481113"/>
                  <a:pt x="6595288" y="402959"/>
                </a:cubicBezTo>
                <a:cubicBezTo>
                  <a:pt x="7306487" y="324805"/>
                  <a:pt x="8537410" y="1243113"/>
                  <a:pt x="9361934" y="1176682"/>
                </a:cubicBezTo>
                <a:cubicBezTo>
                  <a:pt x="10186456" y="1110251"/>
                  <a:pt x="10596764" y="39543"/>
                  <a:pt x="11542427" y="4374"/>
                </a:cubicBezTo>
                <a:cubicBezTo>
                  <a:pt x="11660634" y="-22"/>
                  <a:pt x="11793922" y="-1304"/>
                  <a:pt x="11937920" y="1443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-22109210" y="2294106"/>
            <a:ext cx="36050295" cy="4563894"/>
          </a:xfrm>
          <a:custGeom>
            <a:avLst/>
            <a:gdLst>
              <a:gd name="connsiteX0" fmla="*/ 10525297 w 36050295"/>
              <a:gd name="connsiteY0" fmla="*/ 41 h 4563894"/>
              <a:gd name="connsiteX1" fmla="*/ 11871051 w 36050295"/>
              <a:gd name="connsiteY1" fmla="*/ 871623 h 4563894"/>
              <a:gd name="connsiteX2" fmla="*/ 12984207 w 36050295"/>
              <a:gd name="connsiteY2" fmla="*/ 162196 h 4563894"/>
              <a:gd name="connsiteX3" fmla="*/ 14080748 w 36050295"/>
              <a:gd name="connsiteY3" fmla="*/ 750007 h 4563894"/>
              <a:gd name="connsiteX4" fmla="*/ 14828389 w 36050295"/>
              <a:gd name="connsiteY4" fmla="*/ 60849 h 4563894"/>
              <a:gd name="connsiteX5" fmla="*/ 15708945 w 36050295"/>
              <a:gd name="connsiteY5" fmla="*/ 689199 h 4563894"/>
              <a:gd name="connsiteX6" fmla="*/ 16456587 w 36050295"/>
              <a:gd name="connsiteY6" fmla="*/ 101388 h 4563894"/>
              <a:gd name="connsiteX7" fmla="*/ 17303912 w 36050295"/>
              <a:gd name="connsiteY7" fmla="*/ 709468 h 4563894"/>
              <a:gd name="connsiteX8" fmla="*/ 17985099 w 36050295"/>
              <a:gd name="connsiteY8" fmla="*/ 182465 h 4563894"/>
              <a:gd name="connsiteX9" fmla="*/ 19114868 w 36050295"/>
              <a:gd name="connsiteY9" fmla="*/ 587852 h 4563894"/>
              <a:gd name="connsiteX10" fmla="*/ 19220280 w 36050295"/>
              <a:gd name="connsiteY10" fmla="*/ 875328 h 4563894"/>
              <a:gd name="connsiteX11" fmla="*/ 19239806 w 36050295"/>
              <a:gd name="connsiteY11" fmla="*/ 914696 h 4563894"/>
              <a:gd name="connsiteX12" fmla="*/ 19312752 w 36050295"/>
              <a:gd name="connsiteY12" fmla="*/ 974720 h 4563894"/>
              <a:gd name="connsiteX13" fmla="*/ 19721710 w 36050295"/>
              <a:gd name="connsiteY13" fmla="*/ 1195933 h 4563894"/>
              <a:gd name="connsiteX14" fmla="*/ 20485966 w 36050295"/>
              <a:gd name="connsiteY14" fmla="*/ 405429 h 4563894"/>
              <a:gd name="connsiteX15" fmla="*/ 21997863 w 36050295"/>
              <a:gd name="connsiteY15" fmla="*/ 932432 h 4563894"/>
              <a:gd name="connsiteX16" fmla="*/ 22479677 w 36050295"/>
              <a:gd name="connsiteY16" fmla="*/ 283813 h 4563894"/>
              <a:gd name="connsiteX17" fmla="*/ 23592833 w 36050295"/>
              <a:gd name="connsiteY17" fmla="*/ 750008 h 4563894"/>
              <a:gd name="connsiteX18" fmla="*/ 24406931 w 36050295"/>
              <a:gd name="connsiteY18" fmla="*/ 141928 h 4563894"/>
              <a:gd name="connsiteX19" fmla="*/ 25353944 w 36050295"/>
              <a:gd name="connsiteY19" fmla="*/ 831085 h 4563894"/>
              <a:gd name="connsiteX20" fmla="*/ 26018514 w 36050295"/>
              <a:gd name="connsiteY20" fmla="*/ 42 h 4563894"/>
              <a:gd name="connsiteX21" fmla="*/ 27364268 w 36050295"/>
              <a:gd name="connsiteY21" fmla="*/ 871624 h 4563894"/>
              <a:gd name="connsiteX22" fmla="*/ 28477424 w 36050295"/>
              <a:gd name="connsiteY22" fmla="*/ 162197 h 4563894"/>
              <a:gd name="connsiteX23" fmla="*/ 29573965 w 36050295"/>
              <a:gd name="connsiteY23" fmla="*/ 750008 h 4563894"/>
              <a:gd name="connsiteX24" fmla="*/ 30321606 w 36050295"/>
              <a:gd name="connsiteY24" fmla="*/ 60850 h 4563894"/>
              <a:gd name="connsiteX25" fmla="*/ 31202162 w 36050295"/>
              <a:gd name="connsiteY25" fmla="*/ 689200 h 4563894"/>
              <a:gd name="connsiteX26" fmla="*/ 31949804 w 36050295"/>
              <a:gd name="connsiteY26" fmla="*/ 101389 h 4563894"/>
              <a:gd name="connsiteX27" fmla="*/ 32797130 w 36050295"/>
              <a:gd name="connsiteY27" fmla="*/ 709469 h 4563894"/>
              <a:gd name="connsiteX28" fmla="*/ 33478316 w 36050295"/>
              <a:gd name="connsiteY28" fmla="*/ 182466 h 4563894"/>
              <a:gd name="connsiteX29" fmla="*/ 34608086 w 36050295"/>
              <a:gd name="connsiteY29" fmla="*/ 587853 h 4563894"/>
              <a:gd name="connsiteX30" fmla="*/ 36043034 w 36050295"/>
              <a:gd name="connsiteY30" fmla="*/ 4294280 h 4563894"/>
              <a:gd name="connsiteX31" fmla="*/ 35987622 w 36050295"/>
              <a:gd name="connsiteY31" fmla="*/ 4563894 h 4563894"/>
              <a:gd name="connsiteX32" fmla="*/ 15493219 w 36050295"/>
              <a:gd name="connsiteY32" fmla="*/ 4563894 h 4563894"/>
              <a:gd name="connsiteX33" fmla="*/ 15493219 w 36050295"/>
              <a:gd name="connsiteY33" fmla="*/ 4563893 h 4563894"/>
              <a:gd name="connsiteX34" fmla="*/ 0 w 36050295"/>
              <a:gd name="connsiteY34" fmla="*/ 4563893 h 4563894"/>
              <a:gd name="connsiteX35" fmla="*/ 29532 w 36050295"/>
              <a:gd name="connsiteY35" fmla="*/ 4494911 h 4563894"/>
              <a:gd name="connsiteX36" fmla="*/ 2168324 w 36050295"/>
              <a:gd name="connsiteY36" fmla="*/ 1216201 h 4563894"/>
              <a:gd name="connsiteX37" fmla="*/ 2849510 w 36050295"/>
              <a:gd name="connsiteY37" fmla="*/ 283812 h 4563894"/>
              <a:gd name="connsiteX38" fmla="*/ 4228493 w 36050295"/>
              <a:gd name="connsiteY38" fmla="*/ 1195932 h 4563894"/>
              <a:gd name="connsiteX39" fmla="*/ 4992748 w 36050295"/>
              <a:gd name="connsiteY39" fmla="*/ 405428 h 4563894"/>
              <a:gd name="connsiteX40" fmla="*/ 6504646 w 36050295"/>
              <a:gd name="connsiteY40" fmla="*/ 932431 h 4563894"/>
              <a:gd name="connsiteX41" fmla="*/ 6986460 w 36050295"/>
              <a:gd name="connsiteY41" fmla="*/ 283812 h 4563894"/>
              <a:gd name="connsiteX42" fmla="*/ 8099615 w 36050295"/>
              <a:gd name="connsiteY42" fmla="*/ 750007 h 4563894"/>
              <a:gd name="connsiteX43" fmla="*/ 8913714 w 36050295"/>
              <a:gd name="connsiteY43" fmla="*/ 141927 h 4563894"/>
              <a:gd name="connsiteX44" fmla="*/ 9860727 w 36050295"/>
              <a:gd name="connsiteY44" fmla="*/ 831084 h 4563894"/>
              <a:gd name="connsiteX45" fmla="*/ 10525297 w 36050295"/>
              <a:gd name="connsiteY45" fmla="*/ 41 h 456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6050295" h="4563894">
                <a:moveTo>
                  <a:pt x="10525297" y="41"/>
                </a:moveTo>
                <a:cubicBezTo>
                  <a:pt x="10860350" y="6798"/>
                  <a:pt x="11461233" y="844597"/>
                  <a:pt x="11871051" y="871623"/>
                </a:cubicBezTo>
                <a:cubicBezTo>
                  <a:pt x="12280870" y="898648"/>
                  <a:pt x="12615924" y="182465"/>
                  <a:pt x="12984207" y="162196"/>
                </a:cubicBezTo>
                <a:cubicBezTo>
                  <a:pt x="13352489" y="141927"/>
                  <a:pt x="13773384" y="766898"/>
                  <a:pt x="14080748" y="750007"/>
                </a:cubicBezTo>
                <a:cubicBezTo>
                  <a:pt x="14388111" y="733116"/>
                  <a:pt x="14557023" y="70984"/>
                  <a:pt x="14828389" y="60849"/>
                </a:cubicBezTo>
                <a:cubicBezTo>
                  <a:pt x="15099756" y="50715"/>
                  <a:pt x="15437579" y="682442"/>
                  <a:pt x="15708945" y="689199"/>
                </a:cubicBezTo>
                <a:cubicBezTo>
                  <a:pt x="15980311" y="695955"/>
                  <a:pt x="16190758" y="98010"/>
                  <a:pt x="16456587" y="101388"/>
                </a:cubicBezTo>
                <a:cubicBezTo>
                  <a:pt x="16722415" y="104766"/>
                  <a:pt x="17049161" y="695955"/>
                  <a:pt x="17303912" y="709468"/>
                </a:cubicBezTo>
                <a:cubicBezTo>
                  <a:pt x="17558665" y="722981"/>
                  <a:pt x="17683273" y="202735"/>
                  <a:pt x="17985099" y="182465"/>
                </a:cubicBezTo>
                <a:cubicBezTo>
                  <a:pt x="18286924" y="162196"/>
                  <a:pt x="18918266" y="-341159"/>
                  <a:pt x="19114868" y="587852"/>
                </a:cubicBezTo>
                <a:cubicBezTo>
                  <a:pt x="19131763" y="667689"/>
                  <a:pt x="19168741" y="764466"/>
                  <a:pt x="19220280" y="875328"/>
                </a:cubicBezTo>
                <a:lnTo>
                  <a:pt x="19239806" y="914696"/>
                </a:lnTo>
                <a:lnTo>
                  <a:pt x="19312752" y="974720"/>
                </a:lnTo>
                <a:cubicBezTo>
                  <a:pt x="19467088" y="1097820"/>
                  <a:pt x="19610083" y="1189599"/>
                  <a:pt x="19721710" y="1195933"/>
                </a:cubicBezTo>
                <a:cubicBezTo>
                  <a:pt x="20078917" y="1216202"/>
                  <a:pt x="20106607" y="449346"/>
                  <a:pt x="20485966" y="405429"/>
                </a:cubicBezTo>
                <a:cubicBezTo>
                  <a:pt x="20865325" y="361512"/>
                  <a:pt x="21665578" y="952701"/>
                  <a:pt x="21997863" y="932432"/>
                </a:cubicBezTo>
                <a:cubicBezTo>
                  <a:pt x="22330148" y="912162"/>
                  <a:pt x="22213849" y="314217"/>
                  <a:pt x="22479677" y="283813"/>
                </a:cubicBezTo>
                <a:cubicBezTo>
                  <a:pt x="22745505" y="253409"/>
                  <a:pt x="23271623" y="773655"/>
                  <a:pt x="23592833" y="750008"/>
                </a:cubicBezTo>
                <a:cubicBezTo>
                  <a:pt x="23914041" y="726360"/>
                  <a:pt x="24113413" y="128415"/>
                  <a:pt x="24406931" y="141928"/>
                </a:cubicBezTo>
                <a:cubicBezTo>
                  <a:pt x="24700450" y="155441"/>
                  <a:pt x="25085347" y="854733"/>
                  <a:pt x="25353944" y="831085"/>
                </a:cubicBezTo>
                <a:cubicBezTo>
                  <a:pt x="25622540" y="807437"/>
                  <a:pt x="25683459" y="-6714"/>
                  <a:pt x="26018514" y="42"/>
                </a:cubicBezTo>
                <a:cubicBezTo>
                  <a:pt x="26353568" y="6799"/>
                  <a:pt x="26954450" y="844598"/>
                  <a:pt x="27364268" y="871624"/>
                </a:cubicBezTo>
                <a:cubicBezTo>
                  <a:pt x="27774087" y="898649"/>
                  <a:pt x="28109141" y="182466"/>
                  <a:pt x="28477424" y="162197"/>
                </a:cubicBezTo>
                <a:cubicBezTo>
                  <a:pt x="28845706" y="141928"/>
                  <a:pt x="29266601" y="766899"/>
                  <a:pt x="29573965" y="750008"/>
                </a:cubicBezTo>
                <a:cubicBezTo>
                  <a:pt x="29881328" y="733117"/>
                  <a:pt x="30050240" y="70985"/>
                  <a:pt x="30321606" y="60850"/>
                </a:cubicBezTo>
                <a:cubicBezTo>
                  <a:pt x="30592973" y="50716"/>
                  <a:pt x="30930796" y="682443"/>
                  <a:pt x="31202162" y="689200"/>
                </a:cubicBezTo>
                <a:cubicBezTo>
                  <a:pt x="31473528" y="695956"/>
                  <a:pt x="31683975" y="98011"/>
                  <a:pt x="31949804" y="101389"/>
                </a:cubicBezTo>
                <a:cubicBezTo>
                  <a:pt x="32215632" y="104767"/>
                  <a:pt x="32542378" y="695956"/>
                  <a:pt x="32797130" y="709469"/>
                </a:cubicBezTo>
                <a:cubicBezTo>
                  <a:pt x="33051882" y="722982"/>
                  <a:pt x="33176490" y="202736"/>
                  <a:pt x="33478316" y="182466"/>
                </a:cubicBezTo>
                <a:cubicBezTo>
                  <a:pt x="33780142" y="162197"/>
                  <a:pt x="34411484" y="-341158"/>
                  <a:pt x="34608086" y="587853"/>
                </a:cubicBezTo>
                <a:cubicBezTo>
                  <a:pt x="34743250" y="1226548"/>
                  <a:pt x="36163662" y="2949428"/>
                  <a:pt x="36043034" y="4294280"/>
                </a:cubicBezTo>
                <a:lnTo>
                  <a:pt x="35987622" y="4563894"/>
                </a:lnTo>
                <a:lnTo>
                  <a:pt x="15493219" y="4563894"/>
                </a:lnTo>
                <a:lnTo>
                  <a:pt x="15493219" y="4563893"/>
                </a:lnTo>
                <a:lnTo>
                  <a:pt x="0" y="4563893"/>
                </a:lnTo>
                <a:lnTo>
                  <a:pt x="29532" y="4494911"/>
                </a:lnTo>
                <a:cubicBezTo>
                  <a:pt x="645978" y="3234860"/>
                  <a:pt x="1970510" y="1816680"/>
                  <a:pt x="2168324" y="1216201"/>
                </a:cubicBezTo>
                <a:cubicBezTo>
                  <a:pt x="2519994" y="148683"/>
                  <a:pt x="2506146" y="287190"/>
                  <a:pt x="2849510" y="283812"/>
                </a:cubicBezTo>
                <a:cubicBezTo>
                  <a:pt x="3192870" y="280434"/>
                  <a:pt x="3871286" y="1175663"/>
                  <a:pt x="4228493" y="1195932"/>
                </a:cubicBezTo>
                <a:cubicBezTo>
                  <a:pt x="4585700" y="1216201"/>
                  <a:pt x="4613390" y="449345"/>
                  <a:pt x="4992748" y="405428"/>
                </a:cubicBezTo>
                <a:cubicBezTo>
                  <a:pt x="5372107" y="361511"/>
                  <a:pt x="6172361" y="952700"/>
                  <a:pt x="6504646" y="932431"/>
                </a:cubicBezTo>
                <a:cubicBezTo>
                  <a:pt x="6836931" y="912161"/>
                  <a:pt x="6720632" y="314216"/>
                  <a:pt x="6986460" y="283812"/>
                </a:cubicBezTo>
                <a:cubicBezTo>
                  <a:pt x="7252288" y="253408"/>
                  <a:pt x="7778406" y="773654"/>
                  <a:pt x="8099615" y="750007"/>
                </a:cubicBezTo>
                <a:cubicBezTo>
                  <a:pt x="8420824" y="726359"/>
                  <a:pt x="8620196" y="128414"/>
                  <a:pt x="8913714" y="141927"/>
                </a:cubicBezTo>
                <a:cubicBezTo>
                  <a:pt x="9207232" y="155440"/>
                  <a:pt x="9592129" y="854732"/>
                  <a:pt x="9860727" y="831084"/>
                </a:cubicBezTo>
                <a:cubicBezTo>
                  <a:pt x="10129322" y="807436"/>
                  <a:pt x="10190241" y="-6715"/>
                  <a:pt x="10525297" y="41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圆角矩形 2"/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91160" y="120015"/>
            <a:ext cx="660400" cy="6127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02385" y="236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PXXXXXX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-18156146" y="1106170"/>
            <a:ext cx="50591536" cy="5751830"/>
          </a:xfrm>
          <a:custGeom>
            <a:avLst/>
            <a:gdLst>
              <a:gd name="connsiteX0" fmla="*/ 11937920 w 50591536"/>
              <a:gd name="connsiteY0" fmla="*/ 1443 h 5009973"/>
              <a:gd name="connsiteX1" fmla="*/ 14741704 w 50591536"/>
              <a:gd name="connsiteY1" fmla="*/ 683946 h 5009973"/>
              <a:gd name="connsiteX2" fmla="*/ 14839350 w 50591536"/>
              <a:gd name="connsiteY2" fmla="*/ 765144 h 5009973"/>
              <a:gd name="connsiteX3" fmla="*/ 14944530 w 50591536"/>
              <a:gd name="connsiteY3" fmla="*/ 839811 h 5009973"/>
              <a:gd name="connsiteX4" fmla="*/ 16430207 w 50591536"/>
              <a:gd name="connsiteY4" fmla="*/ 1750957 h 5009973"/>
              <a:gd name="connsiteX5" fmla="*/ 17930761 w 50591536"/>
              <a:gd name="connsiteY5" fmla="*/ 508311 h 5009973"/>
              <a:gd name="connsiteX6" fmla="*/ 20697407 w 50591536"/>
              <a:gd name="connsiteY6" fmla="*/ 1282034 h 5009973"/>
              <a:gd name="connsiteX7" fmla="*/ 22877901 w 50591536"/>
              <a:gd name="connsiteY7" fmla="*/ 109726 h 5009973"/>
              <a:gd name="connsiteX8" fmla="*/ 26077176 w 50591536"/>
              <a:gd name="connsiteY8" fmla="*/ 789298 h 5009973"/>
              <a:gd name="connsiteX9" fmla="*/ 26216816 w 50591536"/>
              <a:gd name="connsiteY9" fmla="*/ 905418 h 5009973"/>
              <a:gd name="connsiteX10" fmla="*/ 26262234 w 50591536"/>
              <a:gd name="connsiteY10" fmla="*/ 934655 h 5009973"/>
              <a:gd name="connsiteX11" fmla="*/ 27883316 w 50591536"/>
              <a:gd name="connsiteY11" fmla="*/ 1941923 h 5009973"/>
              <a:gd name="connsiteX12" fmla="*/ 29383868 w 50591536"/>
              <a:gd name="connsiteY12" fmla="*/ 699277 h 5009973"/>
              <a:gd name="connsiteX13" fmla="*/ 32150514 w 50591536"/>
              <a:gd name="connsiteY13" fmla="*/ 1473000 h 5009973"/>
              <a:gd name="connsiteX14" fmla="*/ 34331009 w 50591536"/>
              <a:gd name="connsiteY14" fmla="*/ 300692 h 5009973"/>
              <a:gd name="connsiteX15" fmla="*/ 34726505 w 50591536"/>
              <a:gd name="connsiteY15" fmla="*/ 297761 h 5009973"/>
              <a:gd name="connsiteX16" fmla="*/ 37530289 w 50591536"/>
              <a:gd name="connsiteY16" fmla="*/ 980264 h 5009973"/>
              <a:gd name="connsiteX17" fmla="*/ 37627929 w 50591536"/>
              <a:gd name="connsiteY17" fmla="*/ 1061462 h 5009973"/>
              <a:gd name="connsiteX18" fmla="*/ 37733113 w 50591536"/>
              <a:gd name="connsiteY18" fmla="*/ 1136129 h 5009973"/>
              <a:gd name="connsiteX19" fmla="*/ 39218789 w 50591536"/>
              <a:gd name="connsiteY19" fmla="*/ 2047275 h 5009973"/>
              <a:gd name="connsiteX20" fmla="*/ 40719345 w 50591536"/>
              <a:gd name="connsiteY20" fmla="*/ 804629 h 5009973"/>
              <a:gd name="connsiteX21" fmla="*/ 43485989 w 50591536"/>
              <a:gd name="connsiteY21" fmla="*/ 1578352 h 5009973"/>
              <a:gd name="connsiteX22" fmla="*/ 45666481 w 50591536"/>
              <a:gd name="connsiteY22" fmla="*/ 406044 h 5009973"/>
              <a:gd name="connsiteX23" fmla="*/ 49159961 w 50591536"/>
              <a:gd name="connsiteY23" fmla="*/ 1367336 h 5009973"/>
              <a:gd name="connsiteX24" fmla="*/ 50386045 w 50591536"/>
              <a:gd name="connsiteY24" fmla="*/ 4817731 h 5009973"/>
              <a:gd name="connsiteX25" fmla="*/ 50206705 w 50591536"/>
              <a:gd name="connsiteY25" fmla="*/ 5009973 h 5009973"/>
              <a:gd name="connsiteX26" fmla="*/ 155461 w 50591536"/>
              <a:gd name="connsiteY26" fmla="*/ 5009973 h 5009973"/>
              <a:gd name="connsiteX27" fmla="*/ 107883 w 50591536"/>
              <a:gd name="connsiteY27" fmla="*/ 4932331 h 5009973"/>
              <a:gd name="connsiteX28" fmla="*/ 1624704 w 50591536"/>
              <a:gd name="connsiteY28" fmla="*/ 1059451 h 5009973"/>
              <a:gd name="connsiteX29" fmla="*/ 2984579 w 50591536"/>
              <a:gd name="connsiteY29" fmla="*/ 402959 h 5009973"/>
              <a:gd name="connsiteX30" fmla="*/ 5094734 w 50591536"/>
              <a:gd name="connsiteY30" fmla="*/ 1645605 h 5009973"/>
              <a:gd name="connsiteX31" fmla="*/ 6595288 w 50591536"/>
              <a:gd name="connsiteY31" fmla="*/ 402959 h 5009973"/>
              <a:gd name="connsiteX32" fmla="*/ 9361934 w 50591536"/>
              <a:gd name="connsiteY32" fmla="*/ 1176682 h 5009973"/>
              <a:gd name="connsiteX33" fmla="*/ 11542427 w 50591536"/>
              <a:gd name="connsiteY33" fmla="*/ 4374 h 5009973"/>
              <a:gd name="connsiteX34" fmla="*/ 11937920 w 50591536"/>
              <a:gd name="connsiteY34" fmla="*/ 1443 h 500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591536" h="5009973">
                <a:moveTo>
                  <a:pt x="11937920" y="1443"/>
                </a:moveTo>
                <a:cubicBezTo>
                  <a:pt x="12801901" y="17929"/>
                  <a:pt x="14051371" y="179487"/>
                  <a:pt x="14741704" y="683946"/>
                </a:cubicBezTo>
                <a:lnTo>
                  <a:pt x="14839350" y="765144"/>
                </a:lnTo>
                <a:lnTo>
                  <a:pt x="14944530" y="839811"/>
                </a:lnTo>
                <a:cubicBezTo>
                  <a:pt x="15447606" y="1209788"/>
                  <a:pt x="16016481" y="1750957"/>
                  <a:pt x="16430207" y="1750957"/>
                </a:cubicBezTo>
                <a:cubicBezTo>
                  <a:pt x="17031991" y="1750957"/>
                  <a:pt x="17219561" y="586465"/>
                  <a:pt x="17930761" y="508311"/>
                </a:cubicBezTo>
                <a:cubicBezTo>
                  <a:pt x="18641961" y="430157"/>
                  <a:pt x="19872885" y="1348465"/>
                  <a:pt x="20697407" y="1282034"/>
                </a:cubicBezTo>
                <a:cubicBezTo>
                  <a:pt x="21521929" y="1215603"/>
                  <a:pt x="21932237" y="144895"/>
                  <a:pt x="22877901" y="109726"/>
                </a:cubicBezTo>
                <a:cubicBezTo>
                  <a:pt x="23705353" y="78953"/>
                  <a:pt x="25271789" y="200762"/>
                  <a:pt x="26077176" y="789298"/>
                </a:cubicBezTo>
                <a:lnTo>
                  <a:pt x="26216816" y="905418"/>
                </a:lnTo>
                <a:lnTo>
                  <a:pt x="26262234" y="934655"/>
                </a:lnTo>
                <a:cubicBezTo>
                  <a:pt x="26796000" y="1297887"/>
                  <a:pt x="27431976" y="1941923"/>
                  <a:pt x="27883316" y="1941923"/>
                </a:cubicBezTo>
                <a:cubicBezTo>
                  <a:pt x="28485100" y="1941923"/>
                  <a:pt x="28672668" y="777431"/>
                  <a:pt x="29383868" y="699277"/>
                </a:cubicBezTo>
                <a:cubicBezTo>
                  <a:pt x="30095068" y="621123"/>
                  <a:pt x="31325992" y="1539431"/>
                  <a:pt x="32150514" y="1473000"/>
                </a:cubicBezTo>
                <a:cubicBezTo>
                  <a:pt x="32975037" y="1406569"/>
                  <a:pt x="33385345" y="335861"/>
                  <a:pt x="34331009" y="300692"/>
                </a:cubicBezTo>
                <a:cubicBezTo>
                  <a:pt x="34449217" y="296296"/>
                  <a:pt x="34582505" y="295014"/>
                  <a:pt x="34726505" y="297761"/>
                </a:cubicBezTo>
                <a:cubicBezTo>
                  <a:pt x="35590481" y="314247"/>
                  <a:pt x="36839953" y="475805"/>
                  <a:pt x="37530289" y="980264"/>
                </a:cubicBezTo>
                <a:lnTo>
                  <a:pt x="37627929" y="1061462"/>
                </a:lnTo>
                <a:lnTo>
                  <a:pt x="37733113" y="1136129"/>
                </a:lnTo>
                <a:cubicBezTo>
                  <a:pt x="38236185" y="1506106"/>
                  <a:pt x="38805065" y="2047275"/>
                  <a:pt x="39218789" y="2047275"/>
                </a:cubicBezTo>
                <a:cubicBezTo>
                  <a:pt x="39820573" y="2047275"/>
                  <a:pt x="40008145" y="882783"/>
                  <a:pt x="40719345" y="804629"/>
                </a:cubicBezTo>
                <a:cubicBezTo>
                  <a:pt x="41430545" y="726475"/>
                  <a:pt x="42661465" y="1644783"/>
                  <a:pt x="43485989" y="1578352"/>
                </a:cubicBezTo>
                <a:cubicBezTo>
                  <a:pt x="44310513" y="1511921"/>
                  <a:pt x="44720817" y="441213"/>
                  <a:pt x="45666481" y="406044"/>
                </a:cubicBezTo>
                <a:cubicBezTo>
                  <a:pt x="46612145" y="370875"/>
                  <a:pt x="48523009" y="534997"/>
                  <a:pt x="49159961" y="1367336"/>
                </a:cubicBezTo>
                <a:cubicBezTo>
                  <a:pt x="49677485" y="2043612"/>
                  <a:pt x="51123701" y="3782718"/>
                  <a:pt x="50386045" y="4817731"/>
                </a:cubicBezTo>
                <a:lnTo>
                  <a:pt x="50206705" y="5009973"/>
                </a:lnTo>
                <a:lnTo>
                  <a:pt x="155461" y="5009973"/>
                </a:lnTo>
                <a:lnTo>
                  <a:pt x="107883" y="4932331"/>
                </a:lnTo>
                <a:cubicBezTo>
                  <a:pt x="-453533" y="3826464"/>
                  <a:pt x="1345303" y="1751601"/>
                  <a:pt x="1624704" y="1059451"/>
                </a:cubicBezTo>
                <a:cubicBezTo>
                  <a:pt x="1968581" y="207574"/>
                  <a:pt x="2406242" y="305267"/>
                  <a:pt x="2984579" y="402959"/>
                </a:cubicBezTo>
                <a:cubicBezTo>
                  <a:pt x="3562919" y="500651"/>
                  <a:pt x="4492949" y="1645605"/>
                  <a:pt x="5094734" y="1645605"/>
                </a:cubicBezTo>
                <a:cubicBezTo>
                  <a:pt x="5696518" y="1645605"/>
                  <a:pt x="5884086" y="481113"/>
                  <a:pt x="6595288" y="402959"/>
                </a:cubicBezTo>
                <a:cubicBezTo>
                  <a:pt x="7306487" y="324805"/>
                  <a:pt x="8537410" y="1243113"/>
                  <a:pt x="9361934" y="1176682"/>
                </a:cubicBezTo>
                <a:cubicBezTo>
                  <a:pt x="10186456" y="1110251"/>
                  <a:pt x="10596764" y="39543"/>
                  <a:pt x="11542427" y="4374"/>
                </a:cubicBezTo>
                <a:cubicBezTo>
                  <a:pt x="11660634" y="-22"/>
                  <a:pt x="11793922" y="-1304"/>
                  <a:pt x="11937920" y="1443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任意多边形: 形状 1"/>
          <p:cNvSpPr/>
          <p:nvPr/>
        </p:nvSpPr>
        <p:spPr>
          <a:xfrm>
            <a:off x="-3614905" y="2294106"/>
            <a:ext cx="36050295" cy="4563894"/>
          </a:xfrm>
          <a:custGeom>
            <a:avLst/>
            <a:gdLst>
              <a:gd name="connsiteX0" fmla="*/ 10525297 w 36050295"/>
              <a:gd name="connsiteY0" fmla="*/ 41 h 4563894"/>
              <a:gd name="connsiteX1" fmla="*/ 11871051 w 36050295"/>
              <a:gd name="connsiteY1" fmla="*/ 871623 h 4563894"/>
              <a:gd name="connsiteX2" fmla="*/ 12984207 w 36050295"/>
              <a:gd name="connsiteY2" fmla="*/ 162196 h 4563894"/>
              <a:gd name="connsiteX3" fmla="*/ 14080748 w 36050295"/>
              <a:gd name="connsiteY3" fmla="*/ 750007 h 4563894"/>
              <a:gd name="connsiteX4" fmla="*/ 14828389 w 36050295"/>
              <a:gd name="connsiteY4" fmla="*/ 60849 h 4563894"/>
              <a:gd name="connsiteX5" fmla="*/ 15708945 w 36050295"/>
              <a:gd name="connsiteY5" fmla="*/ 689199 h 4563894"/>
              <a:gd name="connsiteX6" fmla="*/ 16456587 w 36050295"/>
              <a:gd name="connsiteY6" fmla="*/ 101388 h 4563894"/>
              <a:gd name="connsiteX7" fmla="*/ 17303912 w 36050295"/>
              <a:gd name="connsiteY7" fmla="*/ 709468 h 4563894"/>
              <a:gd name="connsiteX8" fmla="*/ 17985099 w 36050295"/>
              <a:gd name="connsiteY8" fmla="*/ 182465 h 4563894"/>
              <a:gd name="connsiteX9" fmla="*/ 19114868 w 36050295"/>
              <a:gd name="connsiteY9" fmla="*/ 587852 h 4563894"/>
              <a:gd name="connsiteX10" fmla="*/ 19220280 w 36050295"/>
              <a:gd name="connsiteY10" fmla="*/ 875328 h 4563894"/>
              <a:gd name="connsiteX11" fmla="*/ 19239806 w 36050295"/>
              <a:gd name="connsiteY11" fmla="*/ 914696 h 4563894"/>
              <a:gd name="connsiteX12" fmla="*/ 19312752 w 36050295"/>
              <a:gd name="connsiteY12" fmla="*/ 974720 h 4563894"/>
              <a:gd name="connsiteX13" fmla="*/ 19721710 w 36050295"/>
              <a:gd name="connsiteY13" fmla="*/ 1195933 h 4563894"/>
              <a:gd name="connsiteX14" fmla="*/ 20485966 w 36050295"/>
              <a:gd name="connsiteY14" fmla="*/ 405429 h 4563894"/>
              <a:gd name="connsiteX15" fmla="*/ 21997863 w 36050295"/>
              <a:gd name="connsiteY15" fmla="*/ 932432 h 4563894"/>
              <a:gd name="connsiteX16" fmla="*/ 22479677 w 36050295"/>
              <a:gd name="connsiteY16" fmla="*/ 283813 h 4563894"/>
              <a:gd name="connsiteX17" fmla="*/ 23592833 w 36050295"/>
              <a:gd name="connsiteY17" fmla="*/ 750008 h 4563894"/>
              <a:gd name="connsiteX18" fmla="*/ 24406931 w 36050295"/>
              <a:gd name="connsiteY18" fmla="*/ 141928 h 4563894"/>
              <a:gd name="connsiteX19" fmla="*/ 25353944 w 36050295"/>
              <a:gd name="connsiteY19" fmla="*/ 831085 h 4563894"/>
              <a:gd name="connsiteX20" fmla="*/ 26018514 w 36050295"/>
              <a:gd name="connsiteY20" fmla="*/ 42 h 4563894"/>
              <a:gd name="connsiteX21" fmla="*/ 27364268 w 36050295"/>
              <a:gd name="connsiteY21" fmla="*/ 871624 h 4563894"/>
              <a:gd name="connsiteX22" fmla="*/ 28477424 w 36050295"/>
              <a:gd name="connsiteY22" fmla="*/ 162197 h 4563894"/>
              <a:gd name="connsiteX23" fmla="*/ 29573965 w 36050295"/>
              <a:gd name="connsiteY23" fmla="*/ 750008 h 4563894"/>
              <a:gd name="connsiteX24" fmla="*/ 30321606 w 36050295"/>
              <a:gd name="connsiteY24" fmla="*/ 60850 h 4563894"/>
              <a:gd name="connsiteX25" fmla="*/ 31202162 w 36050295"/>
              <a:gd name="connsiteY25" fmla="*/ 689200 h 4563894"/>
              <a:gd name="connsiteX26" fmla="*/ 31949804 w 36050295"/>
              <a:gd name="connsiteY26" fmla="*/ 101389 h 4563894"/>
              <a:gd name="connsiteX27" fmla="*/ 32797130 w 36050295"/>
              <a:gd name="connsiteY27" fmla="*/ 709469 h 4563894"/>
              <a:gd name="connsiteX28" fmla="*/ 33478316 w 36050295"/>
              <a:gd name="connsiteY28" fmla="*/ 182466 h 4563894"/>
              <a:gd name="connsiteX29" fmla="*/ 34608086 w 36050295"/>
              <a:gd name="connsiteY29" fmla="*/ 587853 h 4563894"/>
              <a:gd name="connsiteX30" fmla="*/ 36043034 w 36050295"/>
              <a:gd name="connsiteY30" fmla="*/ 4294280 h 4563894"/>
              <a:gd name="connsiteX31" fmla="*/ 35987622 w 36050295"/>
              <a:gd name="connsiteY31" fmla="*/ 4563894 h 4563894"/>
              <a:gd name="connsiteX32" fmla="*/ 15493219 w 36050295"/>
              <a:gd name="connsiteY32" fmla="*/ 4563894 h 4563894"/>
              <a:gd name="connsiteX33" fmla="*/ 15493219 w 36050295"/>
              <a:gd name="connsiteY33" fmla="*/ 4563893 h 4563894"/>
              <a:gd name="connsiteX34" fmla="*/ 0 w 36050295"/>
              <a:gd name="connsiteY34" fmla="*/ 4563893 h 4563894"/>
              <a:gd name="connsiteX35" fmla="*/ 29532 w 36050295"/>
              <a:gd name="connsiteY35" fmla="*/ 4494911 h 4563894"/>
              <a:gd name="connsiteX36" fmla="*/ 2168324 w 36050295"/>
              <a:gd name="connsiteY36" fmla="*/ 1216201 h 4563894"/>
              <a:gd name="connsiteX37" fmla="*/ 2849510 w 36050295"/>
              <a:gd name="connsiteY37" fmla="*/ 283812 h 4563894"/>
              <a:gd name="connsiteX38" fmla="*/ 4228493 w 36050295"/>
              <a:gd name="connsiteY38" fmla="*/ 1195932 h 4563894"/>
              <a:gd name="connsiteX39" fmla="*/ 4992748 w 36050295"/>
              <a:gd name="connsiteY39" fmla="*/ 405428 h 4563894"/>
              <a:gd name="connsiteX40" fmla="*/ 6504646 w 36050295"/>
              <a:gd name="connsiteY40" fmla="*/ 932431 h 4563894"/>
              <a:gd name="connsiteX41" fmla="*/ 6986460 w 36050295"/>
              <a:gd name="connsiteY41" fmla="*/ 283812 h 4563894"/>
              <a:gd name="connsiteX42" fmla="*/ 8099615 w 36050295"/>
              <a:gd name="connsiteY42" fmla="*/ 750007 h 4563894"/>
              <a:gd name="connsiteX43" fmla="*/ 8913714 w 36050295"/>
              <a:gd name="connsiteY43" fmla="*/ 141927 h 4563894"/>
              <a:gd name="connsiteX44" fmla="*/ 9860727 w 36050295"/>
              <a:gd name="connsiteY44" fmla="*/ 831084 h 4563894"/>
              <a:gd name="connsiteX45" fmla="*/ 10525297 w 36050295"/>
              <a:gd name="connsiteY45" fmla="*/ 41 h 456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6050295" h="4563894">
                <a:moveTo>
                  <a:pt x="10525297" y="41"/>
                </a:moveTo>
                <a:cubicBezTo>
                  <a:pt x="10860350" y="6798"/>
                  <a:pt x="11461233" y="844597"/>
                  <a:pt x="11871051" y="871623"/>
                </a:cubicBezTo>
                <a:cubicBezTo>
                  <a:pt x="12280870" y="898648"/>
                  <a:pt x="12615924" y="182465"/>
                  <a:pt x="12984207" y="162196"/>
                </a:cubicBezTo>
                <a:cubicBezTo>
                  <a:pt x="13352489" y="141927"/>
                  <a:pt x="13773384" y="766898"/>
                  <a:pt x="14080748" y="750007"/>
                </a:cubicBezTo>
                <a:cubicBezTo>
                  <a:pt x="14388111" y="733116"/>
                  <a:pt x="14557023" y="70984"/>
                  <a:pt x="14828389" y="60849"/>
                </a:cubicBezTo>
                <a:cubicBezTo>
                  <a:pt x="15099756" y="50715"/>
                  <a:pt x="15437579" y="682442"/>
                  <a:pt x="15708945" y="689199"/>
                </a:cubicBezTo>
                <a:cubicBezTo>
                  <a:pt x="15980311" y="695955"/>
                  <a:pt x="16190758" y="98010"/>
                  <a:pt x="16456587" y="101388"/>
                </a:cubicBezTo>
                <a:cubicBezTo>
                  <a:pt x="16722415" y="104766"/>
                  <a:pt x="17049161" y="695955"/>
                  <a:pt x="17303912" y="709468"/>
                </a:cubicBezTo>
                <a:cubicBezTo>
                  <a:pt x="17558665" y="722981"/>
                  <a:pt x="17683273" y="202735"/>
                  <a:pt x="17985099" y="182465"/>
                </a:cubicBezTo>
                <a:cubicBezTo>
                  <a:pt x="18286924" y="162196"/>
                  <a:pt x="18918266" y="-341159"/>
                  <a:pt x="19114868" y="587852"/>
                </a:cubicBezTo>
                <a:cubicBezTo>
                  <a:pt x="19131763" y="667689"/>
                  <a:pt x="19168741" y="764466"/>
                  <a:pt x="19220280" y="875328"/>
                </a:cubicBezTo>
                <a:lnTo>
                  <a:pt x="19239806" y="914696"/>
                </a:lnTo>
                <a:lnTo>
                  <a:pt x="19312752" y="974720"/>
                </a:lnTo>
                <a:cubicBezTo>
                  <a:pt x="19467088" y="1097820"/>
                  <a:pt x="19610083" y="1189599"/>
                  <a:pt x="19721710" y="1195933"/>
                </a:cubicBezTo>
                <a:cubicBezTo>
                  <a:pt x="20078917" y="1216202"/>
                  <a:pt x="20106607" y="449346"/>
                  <a:pt x="20485966" y="405429"/>
                </a:cubicBezTo>
                <a:cubicBezTo>
                  <a:pt x="20865325" y="361512"/>
                  <a:pt x="21665578" y="952701"/>
                  <a:pt x="21997863" y="932432"/>
                </a:cubicBezTo>
                <a:cubicBezTo>
                  <a:pt x="22330148" y="912162"/>
                  <a:pt x="22213849" y="314217"/>
                  <a:pt x="22479677" y="283813"/>
                </a:cubicBezTo>
                <a:cubicBezTo>
                  <a:pt x="22745505" y="253409"/>
                  <a:pt x="23271623" y="773655"/>
                  <a:pt x="23592833" y="750008"/>
                </a:cubicBezTo>
                <a:cubicBezTo>
                  <a:pt x="23914041" y="726360"/>
                  <a:pt x="24113413" y="128415"/>
                  <a:pt x="24406931" y="141928"/>
                </a:cubicBezTo>
                <a:cubicBezTo>
                  <a:pt x="24700450" y="155441"/>
                  <a:pt x="25085347" y="854733"/>
                  <a:pt x="25353944" y="831085"/>
                </a:cubicBezTo>
                <a:cubicBezTo>
                  <a:pt x="25622540" y="807437"/>
                  <a:pt x="25683459" y="-6714"/>
                  <a:pt x="26018514" y="42"/>
                </a:cubicBezTo>
                <a:cubicBezTo>
                  <a:pt x="26353568" y="6799"/>
                  <a:pt x="26954450" y="844598"/>
                  <a:pt x="27364268" y="871624"/>
                </a:cubicBezTo>
                <a:cubicBezTo>
                  <a:pt x="27774087" y="898649"/>
                  <a:pt x="28109141" y="182466"/>
                  <a:pt x="28477424" y="162197"/>
                </a:cubicBezTo>
                <a:cubicBezTo>
                  <a:pt x="28845706" y="141928"/>
                  <a:pt x="29266601" y="766899"/>
                  <a:pt x="29573965" y="750008"/>
                </a:cubicBezTo>
                <a:cubicBezTo>
                  <a:pt x="29881328" y="733117"/>
                  <a:pt x="30050240" y="70985"/>
                  <a:pt x="30321606" y="60850"/>
                </a:cubicBezTo>
                <a:cubicBezTo>
                  <a:pt x="30592973" y="50716"/>
                  <a:pt x="30930796" y="682443"/>
                  <a:pt x="31202162" y="689200"/>
                </a:cubicBezTo>
                <a:cubicBezTo>
                  <a:pt x="31473528" y="695956"/>
                  <a:pt x="31683975" y="98011"/>
                  <a:pt x="31949804" y="101389"/>
                </a:cubicBezTo>
                <a:cubicBezTo>
                  <a:pt x="32215632" y="104767"/>
                  <a:pt x="32542378" y="695956"/>
                  <a:pt x="32797130" y="709469"/>
                </a:cubicBezTo>
                <a:cubicBezTo>
                  <a:pt x="33051882" y="722982"/>
                  <a:pt x="33176490" y="202736"/>
                  <a:pt x="33478316" y="182466"/>
                </a:cubicBezTo>
                <a:cubicBezTo>
                  <a:pt x="33780142" y="162197"/>
                  <a:pt x="34411484" y="-341158"/>
                  <a:pt x="34608086" y="587853"/>
                </a:cubicBezTo>
                <a:cubicBezTo>
                  <a:pt x="34743250" y="1226548"/>
                  <a:pt x="36163662" y="2949428"/>
                  <a:pt x="36043034" y="4294280"/>
                </a:cubicBezTo>
                <a:lnTo>
                  <a:pt x="35987622" y="4563894"/>
                </a:lnTo>
                <a:lnTo>
                  <a:pt x="15493219" y="4563894"/>
                </a:lnTo>
                <a:lnTo>
                  <a:pt x="15493219" y="4563893"/>
                </a:lnTo>
                <a:lnTo>
                  <a:pt x="0" y="4563893"/>
                </a:lnTo>
                <a:lnTo>
                  <a:pt x="29532" y="4494911"/>
                </a:lnTo>
                <a:cubicBezTo>
                  <a:pt x="645978" y="3234860"/>
                  <a:pt x="1970510" y="1816680"/>
                  <a:pt x="2168324" y="1216201"/>
                </a:cubicBezTo>
                <a:cubicBezTo>
                  <a:pt x="2519994" y="148683"/>
                  <a:pt x="2506146" y="287190"/>
                  <a:pt x="2849510" y="283812"/>
                </a:cubicBezTo>
                <a:cubicBezTo>
                  <a:pt x="3192870" y="280434"/>
                  <a:pt x="3871286" y="1175663"/>
                  <a:pt x="4228493" y="1195932"/>
                </a:cubicBezTo>
                <a:cubicBezTo>
                  <a:pt x="4585700" y="1216201"/>
                  <a:pt x="4613390" y="449345"/>
                  <a:pt x="4992748" y="405428"/>
                </a:cubicBezTo>
                <a:cubicBezTo>
                  <a:pt x="5372107" y="361511"/>
                  <a:pt x="6172361" y="952700"/>
                  <a:pt x="6504646" y="932431"/>
                </a:cubicBezTo>
                <a:cubicBezTo>
                  <a:pt x="6836931" y="912161"/>
                  <a:pt x="6720632" y="314216"/>
                  <a:pt x="6986460" y="283812"/>
                </a:cubicBezTo>
                <a:cubicBezTo>
                  <a:pt x="7252288" y="253408"/>
                  <a:pt x="7778406" y="773654"/>
                  <a:pt x="8099615" y="750007"/>
                </a:cubicBezTo>
                <a:cubicBezTo>
                  <a:pt x="8420824" y="726359"/>
                  <a:pt x="8620196" y="128414"/>
                  <a:pt x="8913714" y="141927"/>
                </a:cubicBezTo>
                <a:cubicBezTo>
                  <a:pt x="9207232" y="155440"/>
                  <a:pt x="9592129" y="854732"/>
                  <a:pt x="9860727" y="831084"/>
                </a:cubicBezTo>
                <a:cubicBezTo>
                  <a:pt x="10129322" y="807436"/>
                  <a:pt x="10190241" y="-6715"/>
                  <a:pt x="10525297" y="41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470" y="989330"/>
            <a:ext cx="480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*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这里用的平滑 本身是想做海浪汹涌的效果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1" t="28497" r="23833" b="31059"/>
          <a:stretch>
            <a:fillRect/>
          </a:stretch>
        </p:blipFill>
        <p:spPr>
          <a:xfrm rot="15868780">
            <a:off x="13696891" y="3372757"/>
            <a:ext cx="3190767" cy="24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420000">
            <a:off x="2369820" y="1416685"/>
            <a:ext cx="3388995" cy="47986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29715" y="1416685"/>
            <a:ext cx="3388995" cy="479869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>
          <a:xfrm rot="21120000">
            <a:off x="874395" y="1479550"/>
            <a:ext cx="3388995" cy="47986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EnteroPlastivore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 descr="Enteroplastivore Logo设计方案1"/>
          <p:cNvPicPr/>
          <p:nvPr/>
        </p:nvPicPr>
        <p:blipFill>
          <a:blip r:embed="rId1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2198370" y="1467485"/>
            <a:ext cx="3388995" cy="47986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529715" y="1467485"/>
            <a:ext cx="3388995" cy="479869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74395" y="1479550"/>
            <a:ext cx="3388995" cy="47986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EnteroPlastivore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 descr="Enteroplastivore Logo设计方案1"/>
          <p:cNvPicPr/>
          <p:nvPr/>
        </p:nvPicPr>
        <p:blipFill>
          <a:blip r:embed="rId1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8123555" y="1479550"/>
            <a:ext cx="3388995" cy="47986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HOME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HUMAN PRACTICE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PROJECT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SAFETY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MODEL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Gill Sans MT" panose="020B0502020104020203" charset="0"/>
                <a:ea typeface="微软雅黑" panose="020B0503020204020204" pitchFamily="34" charset="-122"/>
                <a:cs typeface="Gill Sans MT" panose="020B0502020104020203" charset="0"/>
              </a:rPr>
              <a:t>TEAM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Gill Sans MT" panose="020B0502020104020203" charset="0"/>
              <a:ea typeface="微软雅黑" panose="020B0503020204020204" pitchFamily="34" charset="-122"/>
              <a:cs typeface="Gill Sans MT" panose="020B0502020104020203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428490" y="1479550"/>
            <a:ext cx="3388995" cy="479869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94690" y="1479550"/>
            <a:ext cx="3388995" cy="47986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BECFF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4874CB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EnteroPlastivore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4874C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 descr="Enteroplastivore Logo设计方案1"/>
          <p:cNvPicPr/>
          <p:nvPr/>
        </p:nvPicPr>
        <p:blipFill>
          <a:blip r:embed="rId1"/>
          <a:srcRect l="18292" t="10308" r="17376" b="25857"/>
          <a:stretch>
            <a:fillRect/>
          </a:stretch>
        </p:blipFill>
        <p:spPr>
          <a:xfrm>
            <a:off x="480060" y="74021"/>
            <a:ext cx="660400" cy="69115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1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823595" y="4838700"/>
            <a:ext cx="10363200" cy="1940560"/>
          </a:xfrm>
          <a:prstGeom prst="roundRect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497330" y="5067300"/>
            <a:ext cx="9023985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Over the past few decades, plastic has been constantly breaking down into </a:t>
            </a:r>
            <a:r>
              <a:rPr lang="en-US" altLang="zh-CN" sz="2800" b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“microplastics”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 which are ingested by living organisms.</a:t>
            </a:r>
            <a:endParaRPr lang="en-US" altLang="zh-CN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23" name="组合 22"/>
          <p:cNvGrpSpPr/>
          <p:nvPr>
            <p:custDataLst>
              <p:tags r:id="rId1"/>
            </p:custDataLst>
          </p:nvPr>
        </p:nvGrpSpPr>
        <p:grpSpPr>
          <a:xfrm>
            <a:off x="1390650" y="1146175"/>
            <a:ext cx="2637790" cy="3484245"/>
            <a:chOff x="2190" y="1805"/>
            <a:chExt cx="4154" cy="5487"/>
          </a:xfrm>
        </p:grpSpPr>
        <p:sp>
          <p:nvSpPr>
            <p:cNvPr id="2" name="椭圆 1"/>
            <p:cNvSpPr/>
            <p:nvPr>
              <p:custDataLst>
                <p:tags r:id="rId2"/>
              </p:custDataLst>
            </p:nvPr>
          </p:nvSpPr>
          <p:spPr>
            <a:xfrm>
              <a:off x="2190" y="2148"/>
              <a:ext cx="3768" cy="376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l="15957" r="3747"/>
            <a:stretch>
              <a:fillRect/>
            </a:stretch>
          </p:blipFill>
          <p:spPr>
            <a:xfrm>
              <a:off x="2358" y="1805"/>
              <a:ext cx="3986" cy="496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6" h="4965">
                  <a:moveTo>
                    <a:pt x="0" y="0"/>
                  </a:moveTo>
                  <a:lnTo>
                    <a:pt x="3986" y="0"/>
                  </a:lnTo>
                  <a:lnTo>
                    <a:pt x="3986" y="2521"/>
                  </a:lnTo>
                  <a:lnTo>
                    <a:pt x="3587" y="2521"/>
                  </a:lnTo>
                  <a:cubicBezTo>
                    <a:pt x="3514" y="3331"/>
                    <a:pt x="2620" y="4143"/>
                    <a:pt x="1771" y="4112"/>
                  </a:cubicBezTo>
                  <a:lnTo>
                    <a:pt x="1726" y="4111"/>
                  </a:lnTo>
                  <a:lnTo>
                    <a:pt x="1686" y="4112"/>
                  </a:lnTo>
                  <a:cubicBezTo>
                    <a:pt x="1001" y="4153"/>
                    <a:pt x="219" y="3545"/>
                    <a:pt x="0" y="2999"/>
                  </a:cubicBezTo>
                  <a:lnTo>
                    <a:pt x="0" y="0"/>
                  </a:lnTo>
                  <a:close/>
                  <a:moveTo>
                    <a:pt x="3986" y="4472"/>
                  </a:moveTo>
                  <a:lnTo>
                    <a:pt x="3986" y="4965"/>
                  </a:lnTo>
                  <a:lnTo>
                    <a:pt x="3719" y="4965"/>
                  </a:lnTo>
                  <a:lnTo>
                    <a:pt x="3981" y="4872"/>
                  </a:lnTo>
                  <a:lnTo>
                    <a:pt x="3889" y="4472"/>
                  </a:lnTo>
                  <a:lnTo>
                    <a:pt x="3986" y="4472"/>
                  </a:lnTo>
                  <a:close/>
                  <a:moveTo>
                    <a:pt x="3267" y="4472"/>
                  </a:moveTo>
                  <a:lnTo>
                    <a:pt x="3380" y="4965"/>
                  </a:lnTo>
                  <a:lnTo>
                    <a:pt x="0" y="4965"/>
                  </a:lnTo>
                  <a:lnTo>
                    <a:pt x="0" y="4472"/>
                  </a:lnTo>
                  <a:lnTo>
                    <a:pt x="3267" y="4472"/>
                  </a:lnTo>
                  <a:close/>
                </a:path>
              </a:pathLst>
            </a:custGeom>
          </p:spPr>
        </p:pic>
        <p:sp>
          <p:nvSpPr>
            <p:cNvPr id="45" name="文本框 44"/>
            <p:cNvSpPr txBox="1"/>
            <p:nvPr>
              <p:custDataLst>
                <p:tags r:id="rId5"/>
              </p:custDataLst>
            </p:nvPr>
          </p:nvSpPr>
          <p:spPr>
            <a:xfrm>
              <a:off x="2358" y="6276"/>
              <a:ext cx="360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>
                  <a:solidFill>
                    <a:srgbClr val="FFFDEA"/>
                  </a:solidFill>
                </a:rPr>
                <a:t>plastic bag</a:t>
              </a:r>
              <a:endParaRPr lang="en-US" altLang="zh-CN" sz="3600" b="1">
                <a:solidFill>
                  <a:srgbClr val="FFFDEA"/>
                </a:solidFill>
              </a:endParaRPr>
            </a:p>
          </p:txBody>
        </p:sp>
      </p:grpSp>
      <p:grpSp>
        <p:nvGrpSpPr>
          <p:cNvPr id="49" name="组合 48"/>
          <p:cNvGrpSpPr/>
          <p:nvPr>
            <p:custDataLst>
              <p:tags r:id="rId6"/>
            </p:custDataLst>
          </p:nvPr>
        </p:nvGrpSpPr>
        <p:grpSpPr>
          <a:xfrm>
            <a:off x="4550410" y="1363980"/>
            <a:ext cx="2909570" cy="3266440"/>
            <a:chOff x="6706" y="7360"/>
            <a:chExt cx="4582" cy="5144"/>
          </a:xfrm>
        </p:grpSpPr>
        <p:grpSp>
          <p:nvGrpSpPr>
            <p:cNvPr id="43" name="组合 42"/>
            <p:cNvGrpSpPr/>
            <p:nvPr/>
          </p:nvGrpSpPr>
          <p:grpSpPr>
            <a:xfrm>
              <a:off x="7075" y="7360"/>
              <a:ext cx="3768" cy="3768"/>
              <a:chOff x="7075" y="7360"/>
              <a:chExt cx="3768" cy="3768"/>
            </a:xfrm>
          </p:grpSpPr>
          <p:sp>
            <p:nvSpPr>
              <p:cNvPr id="7" name="椭圆 6"/>
              <p:cNvSpPr/>
              <p:nvPr>
                <p:custDataLst>
                  <p:tags r:id="rId7"/>
                </p:custDataLst>
              </p:nvPr>
            </p:nvSpPr>
            <p:spPr>
              <a:xfrm>
                <a:off x="7075" y="7360"/>
                <a:ext cx="3768" cy="376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rcRect l="18750" t="15234" r="17126" b="15898"/>
              <a:stretch>
                <a:fillRect/>
              </a:stretch>
            </p:blipFill>
            <p:spPr>
              <a:xfrm>
                <a:off x="7459" y="7495"/>
                <a:ext cx="3076" cy="330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525" h="9157">
                    <a:moveTo>
                      <a:pt x="0" y="0"/>
                    </a:moveTo>
                    <a:lnTo>
                      <a:pt x="8525" y="0"/>
                    </a:lnTo>
                    <a:lnTo>
                      <a:pt x="8525" y="9157"/>
                    </a:lnTo>
                    <a:lnTo>
                      <a:pt x="1287" y="9157"/>
                    </a:lnTo>
                    <a:lnTo>
                      <a:pt x="688" y="4276"/>
                    </a:lnTo>
                    <a:lnTo>
                      <a:pt x="0" y="436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sp>
          <p:nvSpPr>
            <p:cNvPr id="46" name="文本框 45"/>
            <p:cNvSpPr txBox="1"/>
            <p:nvPr>
              <p:custDataLst>
                <p:tags r:id="rId10"/>
              </p:custDataLst>
            </p:nvPr>
          </p:nvSpPr>
          <p:spPr>
            <a:xfrm>
              <a:off x="6706" y="11488"/>
              <a:ext cx="45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>
                  <a:solidFill>
                    <a:srgbClr val="FFFDEA"/>
                  </a:solidFill>
                </a:rPr>
                <a:t>take-out box</a:t>
              </a:r>
              <a:endParaRPr lang="en-US" altLang="zh-CN" sz="3600" b="1">
                <a:solidFill>
                  <a:srgbClr val="FFFDEA"/>
                </a:solidFill>
              </a:endParaRPr>
            </a:p>
          </p:txBody>
        </p:sp>
      </p:grpSp>
      <p:grpSp>
        <p:nvGrpSpPr>
          <p:cNvPr id="54" name="组合 53"/>
          <p:cNvGrpSpPr/>
          <p:nvPr>
            <p:custDataLst>
              <p:tags r:id="rId11"/>
            </p:custDataLst>
          </p:nvPr>
        </p:nvGrpSpPr>
        <p:grpSpPr>
          <a:xfrm>
            <a:off x="8220710" y="1353820"/>
            <a:ext cx="3415030" cy="3266440"/>
            <a:chOff x="12857" y="7360"/>
            <a:chExt cx="5378" cy="5144"/>
          </a:xfrm>
        </p:grpSpPr>
        <p:grpSp>
          <p:nvGrpSpPr>
            <p:cNvPr id="50" name="组合 49"/>
            <p:cNvGrpSpPr/>
            <p:nvPr/>
          </p:nvGrpSpPr>
          <p:grpSpPr>
            <a:xfrm>
              <a:off x="12857" y="7360"/>
              <a:ext cx="3768" cy="3784"/>
              <a:chOff x="12857" y="7360"/>
              <a:chExt cx="3768" cy="3784"/>
            </a:xfrm>
          </p:grpSpPr>
          <p:sp>
            <p:nvSpPr>
              <p:cNvPr id="51" name="椭圆 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857" y="7360"/>
                <a:ext cx="3768" cy="376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52" name="图片 51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4"/>
              <a:srcRect l="32350" t="3906" r="32983" b="13768"/>
              <a:stretch>
                <a:fillRect/>
              </a:stretch>
            </p:blipFill>
            <p:spPr>
              <a:xfrm>
                <a:off x="13808" y="7360"/>
                <a:ext cx="1866" cy="3784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66" h="3786">
                    <a:moveTo>
                      <a:pt x="0" y="0"/>
                    </a:moveTo>
                    <a:lnTo>
                      <a:pt x="1866" y="0"/>
                    </a:lnTo>
                    <a:lnTo>
                      <a:pt x="1866" y="3538"/>
                    </a:lnTo>
                    <a:cubicBezTo>
                      <a:pt x="1685" y="3669"/>
                      <a:pt x="1204" y="3805"/>
                      <a:pt x="983" y="3784"/>
                    </a:cubicBezTo>
                    <a:lnTo>
                      <a:pt x="933" y="3783"/>
                    </a:lnTo>
                    <a:lnTo>
                      <a:pt x="888" y="3784"/>
                    </a:lnTo>
                    <a:cubicBezTo>
                      <a:pt x="594" y="3805"/>
                      <a:pt x="147" y="3629"/>
                      <a:pt x="0" y="3532"/>
                    </a:cubicBez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12857" y="11488"/>
              <a:ext cx="537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600" b="1">
                  <a:solidFill>
                    <a:srgbClr val="FFFDEA"/>
                  </a:solidFill>
                </a:rPr>
                <a:t>water bottle</a:t>
              </a:r>
              <a:endParaRPr lang="en-US" altLang="zh-CN" sz="3600" b="1">
                <a:solidFill>
                  <a:srgbClr val="FFFDEA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1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-1095375" y="4838700"/>
            <a:ext cx="13881735" cy="3571240"/>
          </a:xfrm>
          <a:prstGeom prst="roundRect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1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-782955" y="-217805"/>
            <a:ext cx="13881735" cy="8660765"/>
          </a:xfrm>
          <a:prstGeom prst="roundRect">
            <a:avLst/>
          </a:prstGeom>
          <a:solidFill>
            <a:srgbClr val="1118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997835" y="492760"/>
            <a:ext cx="6319520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  <a:sym typeface="+mn-ea"/>
              </a:rPr>
              <a:t>There are</a:t>
            </a:r>
            <a:r>
              <a:rPr lang="en-US" altLang="zh-CN" sz="6600" b="1">
                <a:solidFill>
                  <a:srgbClr val="FDE4EF"/>
                </a:solidFill>
                <a:sym typeface="+mn-ea"/>
              </a:rPr>
              <a:t> </a:t>
            </a:r>
            <a:r>
              <a:rPr lang="en-US" altLang="zh-CN" sz="7200" b="1">
                <a:solidFill>
                  <a:srgbClr val="FDE4EF"/>
                </a:solidFill>
                <a:sym typeface="+mn-ea"/>
              </a:rPr>
              <a:t>325</a:t>
            </a:r>
            <a:r>
              <a:rPr lang="en-US" altLang="zh-CN" sz="6600" b="1">
                <a:solidFill>
                  <a:schemeClr val="accent5">
                    <a:lumMod val="40000"/>
                    <a:lumOff val="60000"/>
                  </a:schemeClr>
                </a:solidFill>
                <a:sym typeface="+mn-ea"/>
              </a:rPr>
              <a:t> </a:t>
            </a:r>
            <a:endParaRPr lang="en-US" altLang="zh-CN" sz="6600" b="1">
              <a:solidFill>
                <a:schemeClr val="accent5">
                  <a:lumMod val="40000"/>
                  <a:lumOff val="60000"/>
                </a:schemeClr>
              </a:solidFill>
              <a:sym typeface="+mn-ea"/>
            </a:endParaRPr>
          </a:p>
          <a:p>
            <a:pPr algn="ctr"/>
            <a:r>
              <a:rPr lang="en-US" altLang="zh-CN" sz="3600" b="1">
                <a:solidFill>
                  <a:schemeClr val="bg1"/>
                </a:solidFill>
                <a:sym typeface="+mn-ea"/>
              </a:rPr>
              <a:t>microplastic particles in every liter of bottled water we drink.</a:t>
            </a:r>
            <a:endParaRPr lang="en-US" altLang="zh-CN" sz="36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图片 6" descr="未命名作品"/>
          <p:cNvPicPr>
            <a:picLocks noChangeAspect="1"/>
          </p:cNvPicPr>
          <p:nvPr/>
        </p:nvPicPr>
        <p:blipFill>
          <a:blip r:embed="rId1"/>
          <a:srcRect l="15047" t="17093" r="26489" b="26845"/>
          <a:stretch>
            <a:fillRect/>
          </a:stretch>
        </p:blipFill>
        <p:spPr>
          <a:xfrm rot="20880000">
            <a:off x="9606280" y="743585"/>
            <a:ext cx="1354455" cy="13347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675110" y="39287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6" name="图片 5" descr="未命名作品 2"/>
          <p:cNvPicPr>
            <a:picLocks noChangeAspect="1"/>
          </p:cNvPicPr>
          <p:nvPr/>
        </p:nvPicPr>
        <p:blipFill>
          <a:blip r:embed="rId2"/>
          <a:srcRect l="22593" t="21426" r="13210" b="32185"/>
          <a:stretch>
            <a:fillRect/>
          </a:stretch>
        </p:blipFill>
        <p:spPr>
          <a:xfrm rot="3240000">
            <a:off x="10846435" y="1479550"/>
            <a:ext cx="1277620" cy="1231265"/>
          </a:xfrm>
          <a:prstGeom prst="rect">
            <a:avLst/>
          </a:prstGeom>
        </p:spPr>
      </p:pic>
      <p:pic>
        <p:nvPicPr>
          <p:cNvPr id="14" name="图片 13" descr="未命名作品 3"/>
          <p:cNvPicPr>
            <a:picLocks noChangeAspect="1"/>
          </p:cNvPicPr>
          <p:nvPr/>
        </p:nvPicPr>
        <p:blipFill>
          <a:blip r:embed="rId3"/>
          <a:srcRect l="2383" t="12120" r="9654" b="34657"/>
          <a:stretch>
            <a:fillRect/>
          </a:stretch>
        </p:blipFill>
        <p:spPr>
          <a:xfrm>
            <a:off x="405130" y="563245"/>
            <a:ext cx="2033905" cy="1641475"/>
          </a:xfrm>
          <a:prstGeom prst="rect">
            <a:avLst/>
          </a:prstGeom>
        </p:spPr>
      </p:pic>
      <p:pic>
        <p:nvPicPr>
          <p:cNvPr id="16" name="图片 15" descr="未命名作品 1"/>
          <p:cNvPicPr>
            <a:picLocks noChangeAspect="1"/>
          </p:cNvPicPr>
          <p:nvPr/>
        </p:nvPicPr>
        <p:blipFill>
          <a:blip r:embed="rId4"/>
          <a:srcRect l="9833" t="17213" r="28174" b="19315"/>
          <a:stretch>
            <a:fillRect/>
          </a:stretch>
        </p:blipFill>
        <p:spPr>
          <a:xfrm>
            <a:off x="9855835" y="2353945"/>
            <a:ext cx="2379980" cy="1828165"/>
          </a:xfrm>
          <a:prstGeom prst="rect">
            <a:avLst/>
          </a:prstGeom>
        </p:spPr>
      </p:pic>
      <p:pic>
        <p:nvPicPr>
          <p:cNvPr id="17" name="图片 16" descr="未命名作品 2"/>
          <p:cNvPicPr>
            <a:picLocks noChangeAspect="1"/>
          </p:cNvPicPr>
          <p:nvPr/>
        </p:nvPicPr>
        <p:blipFill>
          <a:blip r:embed="rId2"/>
          <a:srcRect l="22593" t="21426" r="13210" b="32185"/>
          <a:stretch>
            <a:fillRect/>
          </a:stretch>
        </p:blipFill>
        <p:spPr>
          <a:xfrm>
            <a:off x="299720" y="2557780"/>
            <a:ext cx="1010920" cy="974090"/>
          </a:xfrm>
          <a:prstGeom prst="rect">
            <a:avLst/>
          </a:prstGeom>
        </p:spPr>
      </p:pic>
      <p:pic>
        <p:nvPicPr>
          <p:cNvPr id="18" name="图片 17" descr="未命名作品 2"/>
          <p:cNvPicPr>
            <a:picLocks noChangeAspect="1"/>
          </p:cNvPicPr>
          <p:nvPr/>
        </p:nvPicPr>
        <p:blipFill>
          <a:blip r:embed="rId2"/>
          <a:srcRect l="22593" t="21426" r="13210" b="32185"/>
          <a:stretch>
            <a:fillRect/>
          </a:stretch>
        </p:blipFill>
        <p:spPr>
          <a:xfrm rot="6060000">
            <a:off x="2768600" y="152400"/>
            <a:ext cx="1514475" cy="1459865"/>
          </a:xfrm>
          <a:prstGeom prst="rect">
            <a:avLst/>
          </a:prstGeom>
        </p:spPr>
      </p:pic>
      <p:pic>
        <p:nvPicPr>
          <p:cNvPr id="19" name="图片 18" descr="未命名作品 1"/>
          <p:cNvPicPr>
            <a:picLocks noChangeAspect="1"/>
          </p:cNvPicPr>
          <p:nvPr/>
        </p:nvPicPr>
        <p:blipFill>
          <a:blip r:embed="rId4"/>
          <a:srcRect l="9833" t="17213" r="28174" b="19315"/>
          <a:stretch>
            <a:fillRect/>
          </a:stretch>
        </p:blipFill>
        <p:spPr>
          <a:xfrm rot="7080000">
            <a:off x="1699895" y="1846580"/>
            <a:ext cx="1438910" cy="1105535"/>
          </a:xfrm>
          <a:prstGeom prst="rect">
            <a:avLst/>
          </a:prstGeom>
        </p:spPr>
      </p:pic>
      <p:pic>
        <p:nvPicPr>
          <p:cNvPr id="20" name="图片 19" descr="未命名作品"/>
          <p:cNvPicPr>
            <a:picLocks noChangeAspect="1"/>
          </p:cNvPicPr>
          <p:nvPr/>
        </p:nvPicPr>
        <p:blipFill>
          <a:blip r:embed="rId1"/>
          <a:srcRect l="15047" t="17093" r="26489" b="26845"/>
          <a:stretch>
            <a:fillRect/>
          </a:stretch>
        </p:blipFill>
        <p:spPr>
          <a:xfrm rot="7440000">
            <a:off x="1624965" y="3170555"/>
            <a:ext cx="1212850" cy="1387475"/>
          </a:xfrm>
          <a:prstGeom prst="rect">
            <a:avLst/>
          </a:prstGeom>
        </p:spPr>
      </p:pic>
      <p:pic>
        <p:nvPicPr>
          <p:cNvPr id="29" name="图片 28" descr="未命名作品 3"/>
          <p:cNvPicPr>
            <a:picLocks noChangeAspect="1"/>
          </p:cNvPicPr>
          <p:nvPr/>
        </p:nvPicPr>
        <p:blipFill>
          <a:blip r:embed="rId3"/>
          <a:srcRect l="2383" t="12120" r="9654" b="34657"/>
          <a:stretch>
            <a:fillRect/>
          </a:stretch>
        </p:blipFill>
        <p:spPr>
          <a:xfrm rot="15300000">
            <a:off x="8286115" y="2814320"/>
            <a:ext cx="1705610" cy="1376680"/>
          </a:xfrm>
          <a:prstGeom prst="rect">
            <a:avLst/>
          </a:prstGeom>
        </p:spPr>
      </p:pic>
      <p:pic>
        <p:nvPicPr>
          <p:cNvPr id="30" name="图片 29" descr="未命名作品 4"/>
          <p:cNvPicPr>
            <a:picLocks noChangeAspect="1"/>
          </p:cNvPicPr>
          <p:nvPr/>
        </p:nvPicPr>
        <p:blipFill>
          <a:blip r:embed="rId5"/>
          <a:srcRect l="12340" t="546" r="10979" b="565"/>
          <a:stretch>
            <a:fillRect/>
          </a:stretch>
        </p:blipFill>
        <p:spPr>
          <a:xfrm>
            <a:off x="2306320" y="6729095"/>
            <a:ext cx="7011670" cy="6781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!!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r="13718"/>
          <a:stretch>
            <a:fillRect/>
          </a:stretch>
        </p:blipFill>
        <p:spPr>
          <a:xfrm rot="20760000" flipH="1">
            <a:off x="6006465" y="9134475"/>
            <a:ext cx="1225550" cy="171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16667 -0.642963 " pathEditMode="relative" ptsTypes="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833333 -0.638519 " pathEditMode="relative" ptsTypes="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>
          <a:xfrm>
            <a:off x="-15240" y="0"/>
            <a:ext cx="8808720" cy="6867525"/>
          </a:xfrm>
          <a:custGeom>
            <a:avLst/>
            <a:gdLst>
              <a:gd name="connsiteX0" fmla="*/ 0 w 9709465"/>
              <a:gd name="connsiteY0" fmla="*/ 0 h 6917713"/>
              <a:gd name="connsiteX1" fmla="*/ 9709465 w 9709465"/>
              <a:gd name="connsiteY1" fmla="*/ 0 h 6917713"/>
              <a:gd name="connsiteX2" fmla="*/ 9705689 w 9709465"/>
              <a:gd name="connsiteY2" fmla="*/ 15195 h 6917713"/>
              <a:gd name="connsiteX3" fmla="*/ 7172394 w 9709465"/>
              <a:gd name="connsiteY3" fmla="*/ 900283 h 6917713"/>
              <a:gd name="connsiteX4" fmla="*/ 8334543 w 9709465"/>
              <a:gd name="connsiteY4" fmla="*/ 2711756 h 6917713"/>
              <a:gd name="connsiteX5" fmla="*/ 5796165 w 9709465"/>
              <a:gd name="connsiteY5" fmla="*/ 4189270 h 6917713"/>
              <a:gd name="connsiteX6" fmla="*/ 4328187 w 9709465"/>
              <a:gd name="connsiteY6" fmla="*/ 5737624 h 6917713"/>
              <a:gd name="connsiteX7" fmla="*/ 5796244 w 9709465"/>
              <a:gd name="connsiteY7" fmla="*/ 6900622 h 6917713"/>
              <a:gd name="connsiteX8" fmla="*/ 5798429 w 9709465"/>
              <a:gd name="connsiteY8" fmla="*/ 6917713 h 6917713"/>
              <a:gd name="connsiteX9" fmla="*/ 0 w 9709465"/>
              <a:gd name="connsiteY9" fmla="*/ 6917713 h 691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09465" h="6917713">
                <a:moveTo>
                  <a:pt x="0" y="0"/>
                </a:moveTo>
                <a:lnTo>
                  <a:pt x="9709465" y="0"/>
                </a:lnTo>
                <a:lnTo>
                  <a:pt x="9705689" y="15195"/>
                </a:lnTo>
                <a:cubicBezTo>
                  <a:pt x="9574339" y="210709"/>
                  <a:pt x="7317345" y="519308"/>
                  <a:pt x="7172394" y="900283"/>
                </a:cubicBezTo>
                <a:cubicBezTo>
                  <a:pt x="6993993" y="1369174"/>
                  <a:pt x="8563915" y="2163591"/>
                  <a:pt x="8334543" y="2711756"/>
                </a:cubicBezTo>
                <a:cubicBezTo>
                  <a:pt x="8105171" y="3259921"/>
                  <a:pt x="6463891" y="3684959"/>
                  <a:pt x="5796165" y="4189270"/>
                </a:cubicBezTo>
                <a:cubicBezTo>
                  <a:pt x="5128438" y="4693582"/>
                  <a:pt x="4358770" y="5258613"/>
                  <a:pt x="4328187" y="5737624"/>
                </a:cubicBezTo>
                <a:cubicBezTo>
                  <a:pt x="4303338" y="6126822"/>
                  <a:pt x="5708578" y="6614003"/>
                  <a:pt x="5796244" y="6900622"/>
                </a:cubicBezTo>
                <a:lnTo>
                  <a:pt x="5798429" y="6917713"/>
                </a:lnTo>
                <a:lnTo>
                  <a:pt x="0" y="69177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8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45331" y="1016346"/>
            <a:ext cx="4196077" cy="29253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It is shown that plastic pollution has caused about  </a:t>
            </a:r>
            <a:endParaRPr lang="en-US" altLang="zh-CN" sz="3600" b="1" dirty="0">
              <a:solidFill>
                <a:schemeClr val="bg1"/>
              </a:solidFill>
            </a:endParaRPr>
          </a:p>
          <a:p>
            <a:r>
              <a:rPr lang="en-US" altLang="zh-CN" sz="3600" b="1" dirty="0">
                <a:solidFill>
                  <a:srgbClr val="F9E1FF"/>
                </a:solidFill>
              </a:rPr>
              <a:t>          million</a:t>
            </a:r>
            <a:r>
              <a:rPr lang="en-US" altLang="zh-CN" sz="3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people to experience gastrointestinal symptoms such as </a:t>
            </a:r>
            <a:r>
              <a:rPr lang="en-US" altLang="zh-CN" sz="3600" b="1" dirty="0">
                <a:solidFill>
                  <a:srgbClr val="F9E1FF"/>
                </a:solidFill>
              </a:rPr>
              <a:t>bloating</a:t>
            </a:r>
            <a:r>
              <a:rPr lang="en-US" altLang="zh-CN" sz="3600" b="1" dirty="0">
                <a:solidFill>
                  <a:srgbClr val="FBECFF"/>
                </a:solidFill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</a:rPr>
              <a:t>&amp; </a:t>
            </a:r>
            <a:r>
              <a:rPr lang="en-US" altLang="zh-CN" sz="3600" b="1" dirty="0">
                <a:solidFill>
                  <a:srgbClr val="F9E1FF"/>
                </a:solidFill>
              </a:rPr>
              <a:t>diarrhea</a:t>
            </a:r>
            <a:r>
              <a:rPr lang="en-US" altLang="zh-CN" sz="3600" b="1" dirty="0">
                <a:solidFill>
                  <a:schemeClr val="bg1"/>
                </a:solidFill>
              </a:rPr>
              <a:t>.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66813" y="2580062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rgbClr val="F9E1FF"/>
                </a:solidFill>
              </a:rPr>
              <a:t>230</a:t>
            </a:r>
            <a:endParaRPr lang="en-US" altLang="zh-CN" sz="4800" b="1">
              <a:solidFill>
                <a:srgbClr val="F9E1FF"/>
              </a:solidFill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50800" y="1544637"/>
            <a:ext cx="4691733" cy="1066800"/>
          </a:xfrm>
          <a:prstGeom prst="roundRect">
            <a:avLst/>
          </a:prstGeom>
          <a:solidFill>
            <a:srgbClr val="FDE4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2367151" y="3139281"/>
            <a:ext cx="4334591" cy="1066800"/>
          </a:xfrm>
          <a:prstGeom prst="roundRect">
            <a:avLst/>
          </a:prstGeom>
          <a:solidFill>
            <a:srgbClr val="FDE4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6" name="!!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r="13718"/>
          <a:stretch>
            <a:fillRect/>
          </a:stretch>
        </p:blipFill>
        <p:spPr>
          <a:xfrm flipH="1">
            <a:off x="123300" y="824387"/>
            <a:ext cx="4196077" cy="587184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566251" y="3418939"/>
            <a:ext cx="2360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DIARRHEA</a:t>
            </a:r>
            <a:endParaRPr lang="zh-CN" altLang="en-US" sz="2800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568" y="1764754"/>
            <a:ext cx="2360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BLOATING</a:t>
            </a:r>
            <a:endParaRPr lang="zh-CN" altLang="en-US" sz="2800" b="1">
              <a:latin typeface="HarmonyOS Sans SC Black" panose="00000A00000000000000" pitchFamily="2" charset="-122"/>
              <a:ea typeface="HarmonyOS Sans SC Black" panose="00000A00000000000000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719981" y="3270040"/>
            <a:ext cx="843247" cy="8052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85" y="3270040"/>
            <a:ext cx="753627" cy="753627"/>
          </a:xfrm>
          <a:prstGeom prst="rect">
            <a:avLst/>
          </a:prstGeom>
        </p:spPr>
      </p:pic>
      <p:sp>
        <p:nvSpPr>
          <p:cNvPr id="34" name="椭圆 33"/>
          <p:cNvSpPr/>
          <p:nvPr/>
        </p:nvSpPr>
        <p:spPr>
          <a:xfrm>
            <a:off x="3764280" y="1675397"/>
            <a:ext cx="843247" cy="8052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5705" y="1000074"/>
            <a:ext cx="640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*</a:t>
            </a:r>
            <a:r>
              <a:rPr lang="zh-CN" altLang="en-US"/>
              <a:t>如果可以的话 想要在这里加上一个 字体从左到右浮现的效果</a:t>
            </a:r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0141" y="1629388"/>
            <a:ext cx="843248" cy="758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9733598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  <a:endParaRPr lang="en-US" altLang="zh-CN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1444" y="543810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  <a:sym typeface="+mn-ea"/>
              </a:rPr>
              <a:t>"EnteroPlastivore"</a:t>
            </a:r>
            <a:endParaRPr lang="zh-CN" altLang="en-US" sz="54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图片 5" descr="徽章最终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355" y="-61595"/>
            <a:ext cx="1017270" cy="9309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320" y="0"/>
            <a:ext cx="12221845" cy="8693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708650" y="184785"/>
            <a:ext cx="885825" cy="5048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34685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HOME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98230" y="120015"/>
            <a:ext cx="1228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HUMAN PRACTICE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2526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PROJECT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8063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SAFETY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5647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MODEL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71200" y="236855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Gill Sans MT" panose="020B0502020104020203" charset="0"/>
                <a:cs typeface="Gill Sans MT" panose="020B0502020104020203" charset="0"/>
              </a:rPr>
              <a:t>TEAM</a:t>
            </a:r>
            <a:endParaRPr lang="en-US" altLang="zh-CN">
              <a:solidFill>
                <a:schemeClr val="accent1">
                  <a:lumMod val="50000"/>
                </a:schemeClr>
              </a:solidFill>
              <a:latin typeface="Gill Sans MT" panose="020B0502020104020203" charset="0"/>
              <a:cs typeface="Gill Sans MT" panose="020B0502020104020203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94923" y="1255375"/>
            <a:ext cx="9713278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sym typeface="+mn-ea"/>
              </a:rPr>
              <a:t>Fortunately, we modified the chassis bacteria and named it 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2060" y="16176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EnteroPlastivore</a:t>
            </a:r>
            <a:endParaRPr lang="en-US" altLang="zh-CN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图片 13" descr="徽章最终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355" y="-61595"/>
            <a:ext cx="1017270" cy="9309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714240" y="5507950"/>
            <a:ext cx="6294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>
                <a:solidFill>
                  <a:srgbClr val="FDE4EF"/>
                </a:solidFill>
                <a:sym typeface="+mn-ea"/>
              </a:rPr>
              <a:t>"EnteroPlastivore"</a:t>
            </a:r>
            <a:endParaRPr lang="en-US" altLang="zh-CN" sz="5400" b="1">
              <a:solidFill>
                <a:srgbClr val="FDE4EF"/>
              </a:solidFill>
              <a:sym typeface="+mn-ea"/>
            </a:endParaRPr>
          </a:p>
        </p:txBody>
      </p:sp>
      <p:pic>
        <p:nvPicPr>
          <p:cNvPr id="6" name="图片 5" descr="未命名作品 8"/>
          <p:cNvPicPr>
            <a:picLocks noChangeAspect="1"/>
          </p:cNvPicPr>
          <p:nvPr/>
        </p:nvPicPr>
        <p:blipFill>
          <a:blip r:embed="rId2"/>
          <a:srcRect r="47697"/>
          <a:stretch>
            <a:fillRect/>
          </a:stretch>
        </p:blipFill>
        <p:spPr>
          <a:xfrm>
            <a:off x="-4603115" y="869315"/>
            <a:ext cx="4359910" cy="6252210"/>
          </a:xfrm>
          <a:prstGeom prst="rect">
            <a:avLst/>
          </a:prstGeom>
        </p:spPr>
      </p:pic>
      <p:pic>
        <p:nvPicPr>
          <p:cNvPr id="7" name="图片 6" descr="未命名作品 8"/>
          <p:cNvPicPr>
            <a:picLocks noChangeAspect="1"/>
          </p:cNvPicPr>
          <p:nvPr/>
        </p:nvPicPr>
        <p:blipFill>
          <a:blip r:embed="rId2"/>
          <a:srcRect l="52919"/>
          <a:stretch>
            <a:fillRect/>
          </a:stretch>
        </p:blipFill>
        <p:spPr>
          <a:xfrm>
            <a:off x="15965805" y="1522730"/>
            <a:ext cx="3348990" cy="533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5 -0.0222222 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45 0.0222222 " pathEditMode="relative" ptsTypes="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10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11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12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13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14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15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16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17.xml><?xml version="1.0" encoding="utf-8"?>
<p:tagLst xmlns:p="http://schemas.openxmlformats.org/presentationml/2006/main">
  <p:tag name="RESOURCE_RECORD_KEY" val="{&quot;13&quot;:[4364947,4364924,4695728,4663468,19965469,4685212,4364907,4705196]}"/>
  <p:tag name="resource_record_key" val="{&quot;13&quot;:[4364947,4364924,4695728,4663468,19965469,4685212,4364907,4705196,4364928]}"/>
</p:tagLst>
</file>

<file path=ppt/tags/tag2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3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4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5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6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7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8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ags/tag9.xml><?xml version="1.0" encoding="utf-8"?>
<p:tagLst xmlns:p="http://schemas.openxmlformats.org/presentationml/2006/main">
  <p:tag name="KSO_WM_DIAGRAM_VIRTUALLY_FRAME" val="{&quot;height&quot;:274.35,&quot;left&quot;:77.2,&quot;top&quot;:90.25,&quot;width&quot;:839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5537</Words>
  <Application>WPS 演示</Application>
  <PresentationFormat>宽屏</PresentationFormat>
  <Paragraphs>391</Paragraphs>
  <Slides>34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宋体</vt:lpstr>
      <vt:lpstr>Wingdings</vt:lpstr>
      <vt:lpstr>Gill Sans MT</vt:lpstr>
      <vt:lpstr>Noto Serif SC Black</vt:lpstr>
      <vt:lpstr>Calibri</vt:lpstr>
      <vt:lpstr>微软雅黑</vt:lpstr>
      <vt:lpstr>HarmonyOS Sans SC Black</vt:lpstr>
      <vt:lpstr>Times New Roman</vt:lpstr>
      <vt:lpstr>Arial Unicode MS</vt:lpstr>
      <vt:lpstr>Calibri</vt:lpstr>
      <vt:lpstr>ui-sans-serif</vt:lpstr>
      <vt:lpstr>Segoe Print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吉良吉影</dc:creator>
  <cp:lastModifiedBy>托比欧</cp:lastModifiedBy>
  <cp:revision>17</cp:revision>
  <dcterms:created xsi:type="dcterms:W3CDTF">2023-08-09T12:44:00Z</dcterms:created>
  <dcterms:modified xsi:type="dcterms:W3CDTF">2025-09-27T10:38:57Z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0FFB374EF87741258E9EC42A4DEF22FC_13</vt:lpwstr>
  </property>
</Properties>
</file>